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70" r:id="rId4"/>
    <p:sldId id="257" r:id="rId5"/>
    <p:sldId id="268" r:id="rId6"/>
    <p:sldId id="258" r:id="rId7"/>
    <p:sldId id="260" r:id="rId8"/>
    <p:sldId id="261" r:id="rId9"/>
    <p:sldId id="262" r:id="rId10"/>
    <p:sldId id="263" r:id="rId11"/>
    <p:sldId id="271" r:id="rId12"/>
    <p:sldId id="267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Gaya Sederhana 2 - Akse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2" d="100"/>
          <a:sy n="52" d="100"/>
        </p:scale>
        <p:origin x="126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513216-0A71-4BCA-84A8-D31E0474D97A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228097E-5E73-49C3-A4F9-A3BA55F0A0D8}">
      <dgm:prSet/>
      <dgm:spPr/>
      <dgm:t>
        <a:bodyPr/>
        <a:lstStyle/>
        <a:p>
          <a:r>
            <a:rPr lang="en-US" dirty="0" err="1"/>
            <a:t>Sistem</a:t>
          </a:r>
          <a:r>
            <a:rPr lang="en-US" dirty="0"/>
            <a:t> S3P </a:t>
          </a:r>
          <a:r>
            <a:rPr lang="en-US" dirty="0" err="1"/>
            <a:t>mengesan</a:t>
          </a:r>
          <a:r>
            <a:rPr lang="en-US" dirty="0"/>
            <a:t> </a:t>
          </a:r>
          <a:r>
            <a:rPr lang="en-US" dirty="0" err="1">
              <a:solidFill>
                <a:srgbClr val="FFFF00"/>
              </a:solidFill>
            </a:rPr>
            <a:t>pembukaan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pelayar</a:t>
          </a:r>
          <a:r>
            <a:rPr lang="en-US" dirty="0">
              <a:solidFill>
                <a:srgbClr val="FFFF00"/>
              </a:solidFill>
            </a:rPr>
            <a:t> di </a:t>
          </a:r>
          <a:r>
            <a:rPr lang="en-US" dirty="0" err="1">
              <a:solidFill>
                <a:srgbClr val="FFFF00"/>
              </a:solidFill>
            </a:rPr>
            <a:t>dalam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makmal</a:t>
          </a:r>
          <a:r>
            <a:rPr lang="en-US" dirty="0">
              <a:solidFill>
                <a:srgbClr val="FFFF00"/>
              </a:solidFill>
            </a:rPr>
            <a:t> yang </a:t>
          </a:r>
          <a:r>
            <a:rPr lang="en-US" dirty="0" err="1">
              <a:solidFill>
                <a:srgbClr val="FFFF00"/>
              </a:solidFill>
            </a:rPr>
            <a:t>menyimpan</a:t>
          </a:r>
          <a:r>
            <a:rPr lang="en-US" dirty="0">
              <a:solidFill>
                <a:srgbClr val="FFFF00"/>
              </a:solidFill>
            </a:rPr>
            <a:t> log </a:t>
          </a:r>
          <a:r>
            <a:rPr lang="en-US" dirty="0" err="1">
              <a:solidFill>
                <a:srgbClr val="FFFF00"/>
              </a:solidFill>
            </a:rPr>
            <a:t>aktiviti</a:t>
          </a:r>
          <a:r>
            <a:rPr lang="en-US" dirty="0">
              <a:solidFill>
                <a:srgbClr val="FFFF00"/>
              </a:solidFill>
            </a:rPr>
            <a:t>  </a:t>
          </a:r>
          <a:r>
            <a:rPr lang="en-US" dirty="0">
              <a:solidFill>
                <a:schemeClr val="bg1"/>
              </a:solidFill>
            </a:rPr>
            <a:t>dan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dapat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menamatkan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penggunaan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pelayar</a:t>
          </a:r>
          <a:r>
            <a:rPr lang="en-US" dirty="0"/>
            <a:t>.</a:t>
          </a:r>
        </a:p>
      </dgm:t>
    </dgm:pt>
    <dgm:pt modelId="{CDC56FA7-F755-40AB-A668-35DFA0CF6DB2}" type="parTrans" cxnId="{BF80A580-E964-4339-9843-8DBD730A6D0A}">
      <dgm:prSet/>
      <dgm:spPr/>
      <dgm:t>
        <a:bodyPr/>
        <a:lstStyle/>
        <a:p>
          <a:endParaRPr lang="en-US"/>
        </a:p>
      </dgm:t>
    </dgm:pt>
    <dgm:pt modelId="{48AD1FDB-1C13-4542-8B47-807120829262}" type="sibTrans" cxnId="{BF80A580-E964-4339-9843-8DBD730A6D0A}">
      <dgm:prSet/>
      <dgm:spPr/>
      <dgm:t>
        <a:bodyPr/>
        <a:lstStyle/>
        <a:p>
          <a:endParaRPr lang="en-US"/>
        </a:p>
      </dgm:t>
    </dgm:pt>
    <dgm:pt modelId="{8B228618-79D1-4DB1-BC25-C38438E62847}">
      <dgm:prSet/>
      <dgm:spPr/>
      <dgm:t>
        <a:bodyPr/>
        <a:lstStyle/>
        <a:p>
          <a:r>
            <a:rPr lang="en-US" dirty="0" err="1"/>
            <a:t>Sistem</a:t>
          </a:r>
          <a:r>
            <a:rPr lang="en-US" dirty="0"/>
            <a:t> </a:t>
          </a:r>
          <a:r>
            <a:rPr lang="en-US" dirty="0" err="1"/>
            <a:t>ini</a:t>
          </a:r>
          <a:r>
            <a:rPr lang="en-US" dirty="0"/>
            <a:t> </a:t>
          </a:r>
          <a:r>
            <a:rPr lang="en-US" dirty="0" err="1"/>
            <a:t>akan</a:t>
          </a:r>
          <a:r>
            <a:rPr lang="en-US" dirty="0"/>
            <a:t> </a:t>
          </a:r>
          <a:r>
            <a:rPr lang="en-US" dirty="0" err="1"/>
            <a:t>memberikan</a:t>
          </a:r>
          <a:r>
            <a:rPr lang="en-US" dirty="0"/>
            <a:t> </a:t>
          </a:r>
          <a:r>
            <a:rPr lang="en-US" dirty="0" err="1">
              <a:solidFill>
                <a:srgbClr val="FFFF00"/>
              </a:solidFill>
            </a:rPr>
            <a:t>amaran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kepada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komputer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pensyarah</a:t>
          </a:r>
          <a:endParaRPr lang="en-US" dirty="0">
            <a:solidFill>
              <a:srgbClr val="FFFF00"/>
            </a:solidFill>
          </a:endParaRPr>
        </a:p>
      </dgm:t>
    </dgm:pt>
    <dgm:pt modelId="{4FE45F93-9D3B-4B49-AA0A-4997F914316D}" type="parTrans" cxnId="{356D0D12-D3E9-4A21-B500-E44AF1A38438}">
      <dgm:prSet/>
      <dgm:spPr/>
      <dgm:t>
        <a:bodyPr/>
        <a:lstStyle/>
        <a:p>
          <a:endParaRPr lang="en-US"/>
        </a:p>
      </dgm:t>
    </dgm:pt>
    <dgm:pt modelId="{93903518-4C5E-446D-AD6E-E00D4F512E7A}" type="sibTrans" cxnId="{356D0D12-D3E9-4A21-B500-E44AF1A38438}">
      <dgm:prSet/>
      <dgm:spPr/>
      <dgm:t>
        <a:bodyPr/>
        <a:lstStyle/>
        <a:p>
          <a:endParaRPr lang="en-US"/>
        </a:p>
      </dgm:t>
    </dgm:pt>
    <dgm:pt modelId="{13510B20-62A5-46AC-A88A-BD839F49B61C}">
      <dgm:prSet/>
      <dgm:spPr/>
      <dgm:t>
        <a:bodyPr/>
        <a:lstStyle/>
        <a:p>
          <a:r>
            <a:rPr lang="en-MY" dirty="0" err="1"/>
            <a:t>Sistem</a:t>
          </a:r>
          <a:r>
            <a:rPr lang="en-MY" dirty="0"/>
            <a:t> </a:t>
          </a:r>
          <a:r>
            <a:rPr lang="en-MY" dirty="0" err="1"/>
            <a:t>ini</a:t>
          </a:r>
          <a:r>
            <a:rPr lang="en-MY" dirty="0"/>
            <a:t> </a:t>
          </a:r>
          <a:r>
            <a:rPr lang="en-MY" dirty="0" err="1"/>
            <a:t>adalah</a:t>
          </a:r>
          <a:r>
            <a:rPr lang="en-MY" dirty="0"/>
            <a:t> </a:t>
          </a:r>
          <a:r>
            <a:rPr lang="en-MY" dirty="0" err="1"/>
            <a:t>antara</a:t>
          </a:r>
          <a:r>
            <a:rPr lang="en-MY" dirty="0"/>
            <a:t> Kerjasama </a:t>
          </a:r>
          <a:r>
            <a:rPr lang="en-MY" dirty="0" err="1">
              <a:solidFill>
                <a:srgbClr val="FFFF00"/>
              </a:solidFill>
            </a:rPr>
            <a:t>dengan</a:t>
          </a:r>
          <a:r>
            <a:rPr lang="en-MY" dirty="0">
              <a:solidFill>
                <a:srgbClr val="FFFF00"/>
              </a:solidFill>
            </a:rPr>
            <a:t> PTMK UPNM</a:t>
          </a:r>
          <a:endParaRPr lang="en-US" dirty="0">
            <a:solidFill>
              <a:srgbClr val="FFFF00"/>
            </a:solidFill>
          </a:endParaRPr>
        </a:p>
      </dgm:t>
    </dgm:pt>
    <dgm:pt modelId="{5D68F5E9-BCF3-44BE-BC40-2B720E9C27AA}" type="parTrans" cxnId="{826012F0-A840-4ED7-84F4-CDABD19F17C9}">
      <dgm:prSet/>
      <dgm:spPr/>
      <dgm:t>
        <a:bodyPr/>
        <a:lstStyle/>
        <a:p>
          <a:endParaRPr lang="en-US"/>
        </a:p>
      </dgm:t>
    </dgm:pt>
    <dgm:pt modelId="{82B61A2D-0668-4B36-BB0F-DC0CEAC7D6C8}" type="sibTrans" cxnId="{826012F0-A840-4ED7-84F4-CDABD19F17C9}">
      <dgm:prSet/>
      <dgm:spPr/>
      <dgm:t>
        <a:bodyPr/>
        <a:lstStyle/>
        <a:p>
          <a:endParaRPr lang="en-US"/>
        </a:p>
      </dgm:t>
    </dgm:pt>
    <dgm:pt modelId="{DED39CE3-2D7A-49B5-A25E-6069990C8510}" type="pres">
      <dgm:prSet presAssocID="{8B513216-0A71-4BCA-84A8-D31E0474D97A}" presName="outerComposite" presStyleCnt="0">
        <dgm:presLayoutVars>
          <dgm:chMax val="5"/>
          <dgm:dir/>
          <dgm:resizeHandles val="exact"/>
        </dgm:presLayoutVars>
      </dgm:prSet>
      <dgm:spPr/>
    </dgm:pt>
    <dgm:pt modelId="{17913B53-11BF-47C5-9470-A30B0F76EBFF}" type="pres">
      <dgm:prSet presAssocID="{8B513216-0A71-4BCA-84A8-D31E0474D97A}" presName="dummyMaxCanvas" presStyleCnt="0">
        <dgm:presLayoutVars/>
      </dgm:prSet>
      <dgm:spPr/>
    </dgm:pt>
    <dgm:pt modelId="{995D993F-1B38-4C1D-8675-EB4401166B24}" type="pres">
      <dgm:prSet presAssocID="{8B513216-0A71-4BCA-84A8-D31E0474D97A}" presName="ThreeNodes_1" presStyleLbl="node1" presStyleIdx="0" presStyleCnt="3">
        <dgm:presLayoutVars>
          <dgm:bulletEnabled val="1"/>
        </dgm:presLayoutVars>
      </dgm:prSet>
      <dgm:spPr/>
    </dgm:pt>
    <dgm:pt modelId="{E4453CE0-B812-4B3E-A9B0-155E0072A0BE}" type="pres">
      <dgm:prSet presAssocID="{8B513216-0A71-4BCA-84A8-D31E0474D97A}" presName="ThreeNodes_2" presStyleLbl="node1" presStyleIdx="1" presStyleCnt="3">
        <dgm:presLayoutVars>
          <dgm:bulletEnabled val="1"/>
        </dgm:presLayoutVars>
      </dgm:prSet>
      <dgm:spPr/>
    </dgm:pt>
    <dgm:pt modelId="{FFC73C92-0DBD-416B-872D-0FDBD82F1593}" type="pres">
      <dgm:prSet presAssocID="{8B513216-0A71-4BCA-84A8-D31E0474D97A}" presName="ThreeNodes_3" presStyleLbl="node1" presStyleIdx="2" presStyleCnt="3">
        <dgm:presLayoutVars>
          <dgm:bulletEnabled val="1"/>
        </dgm:presLayoutVars>
      </dgm:prSet>
      <dgm:spPr/>
    </dgm:pt>
    <dgm:pt modelId="{70323B2A-4E73-483B-99C1-4B498F1AF665}" type="pres">
      <dgm:prSet presAssocID="{8B513216-0A71-4BCA-84A8-D31E0474D97A}" presName="ThreeConn_1-2" presStyleLbl="fgAccFollowNode1" presStyleIdx="0" presStyleCnt="2">
        <dgm:presLayoutVars>
          <dgm:bulletEnabled val="1"/>
        </dgm:presLayoutVars>
      </dgm:prSet>
      <dgm:spPr/>
    </dgm:pt>
    <dgm:pt modelId="{C69BDEAB-111D-4D00-9279-2BF2F970D3C0}" type="pres">
      <dgm:prSet presAssocID="{8B513216-0A71-4BCA-84A8-D31E0474D97A}" presName="ThreeConn_2-3" presStyleLbl="fgAccFollowNode1" presStyleIdx="1" presStyleCnt="2">
        <dgm:presLayoutVars>
          <dgm:bulletEnabled val="1"/>
        </dgm:presLayoutVars>
      </dgm:prSet>
      <dgm:spPr/>
    </dgm:pt>
    <dgm:pt modelId="{E97AA9CE-50F2-4C6D-AED7-B5EF833AAE17}" type="pres">
      <dgm:prSet presAssocID="{8B513216-0A71-4BCA-84A8-D31E0474D97A}" presName="ThreeNodes_1_text" presStyleLbl="node1" presStyleIdx="2" presStyleCnt="3">
        <dgm:presLayoutVars>
          <dgm:bulletEnabled val="1"/>
        </dgm:presLayoutVars>
      </dgm:prSet>
      <dgm:spPr/>
    </dgm:pt>
    <dgm:pt modelId="{210A3124-C169-4450-9C97-2D21C2919D4A}" type="pres">
      <dgm:prSet presAssocID="{8B513216-0A71-4BCA-84A8-D31E0474D97A}" presName="ThreeNodes_2_text" presStyleLbl="node1" presStyleIdx="2" presStyleCnt="3">
        <dgm:presLayoutVars>
          <dgm:bulletEnabled val="1"/>
        </dgm:presLayoutVars>
      </dgm:prSet>
      <dgm:spPr/>
    </dgm:pt>
    <dgm:pt modelId="{17D4DF20-28FA-451D-973D-F4E503C5019A}" type="pres">
      <dgm:prSet presAssocID="{8B513216-0A71-4BCA-84A8-D31E0474D97A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777D0503-CA60-4D6C-9E30-00FE346B2890}" type="presOf" srcId="{8B228618-79D1-4DB1-BC25-C38438E62847}" destId="{E4453CE0-B812-4B3E-A9B0-155E0072A0BE}" srcOrd="0" destOrd="0" presId="urn:microsoft.com/office/officeart/2005/8/layout/vProcess5"/>
    <dgm:cxn modelId="{262B0F11-0D99-401D-A0E9-5CFD4FB7922A}" type="presOf" srcId="{F228097E-5E73-49C3-A4F9-A3BA55F0A0D8}" destId="{995D993F-1B38-4C1D-8675-EB4401166B24}" srcOrd="0" destOrd="0" presId="urn:microsoft.com/office/officeart/2005/8/layout/vProcess5"/>
    <dgm:cxn modelId="{356D0D12-D3E9-4A21-B500-E44AF1A38438}" srcId="{8B513216-0A71-4BCA-84A8-D31E0474D97A}" destId="{8B228618-79D1-4DB1-BC25-C38438E62847}" srcOrd="1" destOrd="0" parTransId="{4FE45F93-9D3B-4B49-AA0A-4997F914316D}" sibTransId="{93903518-4C5E-446D-AD6E-E00D4F512E7A}"/>
    <dgm:cxn modelId="{10B6ED16-50B3-4D6E-9AEB-20644D0A9727}" type="presOf" srcId="{13510B20-62A5-46AC-A88A-BD839F49B61C}" destId="{17D4DF20-28FA-451D-973D-F4E503C5019A}" srcOrd="1" destOrd="0" presId="urn:microsoft.com/office/officeart/2005/8/layout/vProcess5"/>
    <dgm:cxn modelId="{7C0F144F-B600-445D-8BDD-4FDCB75DB885}" type="presOf" srcId="{8B228618-79D1-4DB1-BC25-C38438E62847}" destId="{210A3124-C169-4450-9C97-2D21C2919D4A}" srcOrd="1" destOrd="0" presId="urn:microsoft.com/office/officeart/2005/8/layout/vProcess5"/>
    <dgm:cxn modelId="{7E18F672-B16C-4047-A60A-9C0E5B7155A7}" type="presOf" srcId="{48AD1FDB-1C13-4542-8B47-807120829262}" destId="{70323B2A-4E73-483B-99C1-4B498F1AF665}" srcOrd="0" destOrd="0" presId="urn:microsoft.com/office/officeart/2005/8/layout/vProcess5"/>
    <dgm:cxn modelId="{BF80A580-E964-4339-9843-8DBD730A6D0A}" srcId="{8B513216-0A71-4BCA-84A8-D31E0474D97A}" destId="{F228097E-5E73-49C3-A4F9-A3BA55F0A0D8}" srcOrd="0" destOrd="0" parTransId="{CDC56FA7-F755-40AB-A668-35DFA0CF6DB2}" sibTransId="{48AD1FDB-1C13-4542-8B47-807120829262}"/>
    <dgm:cxn modelId="{98D469A3-B025-4305-95DE-39E6B2499392}" type="presOf" srcId="{F228097E-5E73-49C3-A4F9-A3BA55F0A0D8}" destId="{E97AA9CE-50F2-4C6D-AED7-B5EF833AAE17}" srcOrd="1" destOrd="0" presId="urn:microsoft.com/office/officeart/2005/8/layout/vProcess5"/>
    <dgm:cxn modelId="{E7B8FEAD-2A23-4C61-9EE2-E1B174FC5E88}" type="presOf" srcId="{8B513216-0A71-4BCA-84A8-D31E0474D97A}" destId="{DED39CE3-2D7A-49B5-A25E-6069990C8510}" srcOrd="0" destOrd="0" presId="urn:microsoft.com/office/officeart/2005/8/layout/vProcess5"/>
    <dgm:cxn modelId="{C1CF29D3-6D09-4CE9-AF03-237D69CFDA67}" type="presOf" srcId="{93903518-4C5E-446D-AD6E-E00D4F512E7A}" destId="{C69BDEAB-111D-4D00-9279-2BF2F970D3C0}" srcOrd="0" destOrd="0" presId="urn:microsoft.com/office/officeart/2005/8/layout/vProcess5"/>
    <dgm:cxn modelId="{826012F0-A840-4ED7-84F4-CDABD19F17C9}" srcId="{8B513216-0A71-4BCA-84A8-D31E0474D97A}" destId="{13510B20-62A5-46AC-A88A-BD839F49B61C}" srcOrd="2" destOrd="0" parTransId="{5D68F5E9-BCF3-44BE-BC40-2B720E9C27AA}" sibTransId="{82B61A2D-0668-4B36-BB0F-DC0CEAC7D6C8}"/>
    <dgm:cxn modelId="{5FAD9DFB-63D7-46F9-82D6-E92E8990D674}" type="presOf" srcId="{13510B20-62A5-46AC-A88A-BD839F49B61C}" destId="{FFC73C92-0DBD-416B-872D-0FDBD82F1593}" srcOrd="0" destOrd="0" presId="urn:microsoft.com/office/officeart/2005/8/layout/vProcess5"/>
    <dgm:cxn modelId="{ADE5E47D-1BF4-49A7-AF9A-8BC6C7EB90FD}" type="presParOf" srcId="{DED39CE3-2D7A-49B5-A25E-6069990C8510}" destId="{17913B53-11BF-47C5-9470-A30B0F76EBFF}" srcOrd="0" destOrd="0" presId="urn:microsoft.com/office/officeart/2005/8/layout/vProcess5"/>
    <dgm:cxn modelId="{6B384125-C99A-47C6-9776-53197030D1C7}" type="presParOf" srcId="{DED39CE3-2D7A-49B5-A25E-6069990C8510}" destId="{995D993F-1B38-4C1D-8675-EB4401166B24}" srcOrd="1" destOrd="0" presId="urn:microsoft.com/office/officeart/2005/8/layout/vProcess5"/>
    <dgm:cxn modelId="{79DA3B28-D7ED-4939-97AD-F080F25730C1}" type="presParOf" srcId="{DED39CE3-2D7A-49B5-A25E-6069990C8510}" destId="{E4453CE0-B812-4B3E-A9B0-155E0072A0BE}" srcOrd="2" destOrd="0" presId="urn:microsoft.com/office/officeart/2005/8/layout/vProcess5"/>
    <dgm:cxn modelId="{794A596A-ADD8-4F85-AFD2-D9CFD108179B}" type="presParOf" srcId="{DED39CE3-2D7A-49B5-A25E-6069990C8510}" destId="{FFC73C92-0DBD-416B-872D-0FDBD82F1593}" srcOrd="3" destOrd="0" presId="urn:microsoft.com/office/officeart/2005/8/layout/vProcess5"/>
    <dgm:cxn modelId="{19DBA6EE-CEA8-480E-A020-F896738576E3}" type="presParOf" srcId="{DED39CE3-2D7A-49B5-A25E-6069990C8510}" destId="{70323B2A-4E73-483B-99C1-4B498F1AF665}" srcOrd="4" destOrd="0" presId="urn:microsoft.com/office/officeart/2005/8/layout/vProcess5"/>
    <dgm:cxn modelId="{2E79FEED-545A-4CAD-A07E-ABAE622911BD}" type="presParOf" srcId="{DED39CE3-2D7A-49B5-A25E-6069990C8510}" destId="{C69BDEAB-111D-4D00-9279-2BF2F970D3C0}" srcOrd="5" destOrd="0" presId="urn:microsoft.com/office/officeart/2005/8/layout/vProcess5"/>
    <dgm:cxn modelId="{9FE4BE91-CB83-44D2-B470-AFC663B7F727}" type="presParOf" srcId="{DED39CE3-2D7A-49B5-A25E-6069990C8510}" destId="{E97AA9CE-50F2-4C6D-AED7-B5EF833AAE17}" srcOrd="6" destOrd="0" presId="urn:microsoft.com/office/officeart/2005/8/layout/vProcess5"/>
    <dgm:cxn modelId="{0D37EE27-B72B-4E10-A618-723AE874AFCA}" type="presParOf" srcId="{DED39CE3-2D7A-49B5-A25E-6069990C8510}" destId="{210A3124-C169-4450-9C97-2D21C2919D4A}" srcOrd="7" destOrd="0" presId="urn:microsoft.com/office/officeart/2005/8/layout/vProcess5"/>
    <dgm:cxn modelId="{AC856C76-AB50-4539-8244-58C85B1E559F}" type="presParOf" srcId="{DED39CE3-2D7A-49B5-A25E-6069990C8510}" destId="{17D4DF20-28FA-451D-973D-F4E503C5019A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37D5EA-AB88-4BFD-B58D-3DA68DB48AA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8117EE5-2B90-47D7-BD30-A3BCE687EFC0}">
      <dgm:prSet/>
      <dgm:spPr/>
      <dgm:t>
        <a:bodyPr/>
        <a:lstStyle/>
        <a:p>
          <a:r>
            <a:rPr lang="en-MY" dirty="0" err="1">
              <a:solidFill>
                <a:srgbClr val="FFFF00"/>
              </a:solidFill>
            </a:rPr>
            <a:t>Pelajar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cuba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membuka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pelayar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semasa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ujian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berkomputer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sedang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dijalankan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/>
            <a:t>untuk</a:t>
          </a:r>
          <a:r>
            <a:rPr lang="en-MY" dirty="0"/>
            <a:t> </a:t>
          </a:r>
          <a:r>
            <a:rPr lang="en-MY" dirty="0" err="1"/>
            <a:t>mendapatkan</a:t>
          </a:r>
          <a:r>
            <a:rPr lang="en-MY" dirty="0"/>
            <a:t> </a:t>
          </a:r>
          <a:r>
            <a:rPr lang="en-MY" dirty="0" err="1"/>
            <a:t>jawapan</a:t>
          </a:r>
          <a:r>
            <a:rPr lang="en-MY" dirty="0"/>
            <a:t> di internet</a:t>
          </a:r>
          <a:endParaRPr lang="en-US" dirty="0"/>
        </a:p>
      </dgm:t>
    </dgm:pt>
    <dgm:pt modelId="{3E0A3149-ECFF-442B-86C4-A200B13295E2}" type="parTrans" cxnId="{7E6DB90C-F183-4636-A534-CD22C12D5E9F}">
      <dgm:prSet/>
      <dgm:spPr/>
      <dgm:t>
        <a:bodyPr/>
        <a:lstStyle/>
        <a:p>
          <a:endParaRPr lang="en-US"/>
        </a:p>
      </dgm:t>
    </dgm:pt>
    <dgm:pt modelId="{43B520E4-2B0A-4B50-BFD0-1D6267E33333}" type="sibTrans" cxnId="{7E6DB90C-F183-4636-A534-CD22C12D5E9F}">
      <dgm:prSet/>
      <dgm:spPr/>
      <dgm:t>
        <a:bodyPr/>
        <a:lstStyle/>
        <a:p>
          <a:endParaRPr lang="en-US"/>
        </a:p>
      </dgm:t>
    </dgm:pt>
    <dgm:pt modelId="{FA23B19B-4613-4C20-B30A-F14D6D1F8704}">
      <dgm:prSet/>
      <dgm:spPr/>
      <dgm:t>
        <a:bodyPr/>
        <a:lstStyle/>
        <a:p>
          <a:r>
            <a:rPr lang="en-MY" dirty="0" err="1"/>
            <a:t>Kemudahan</a:t>
          </a:r>
          <a:r>
            <a:rPr lang="en-MY" dirty="0"/>
            <a:t> Internet </a:t>
          </a:r>
          <a:r>
            <a:rPr lang="en-MY" dirty="0" err="1">
              <a:solidFill>
                <a:srgbClr val="FFFF00"/>
              </a:solidFill>
            </a:rPr>
            <a:t>diperlukan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sewaktu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ujian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komputer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dijalankan</a:t>
          </a:r>
          <a:r>
            <a:rPr lang="en-MY" dirty="0">
              <a:solidFill>
                <a:srgbClr val="FFFF00"/>
              </a:solidFill>
            </a:rPr>
            <a:t>.</a:t>
          </a:r>
          <a:endParaRPr lang="en-US" dirty="0">
            <a:solidFill>
              <a:srgbClr val="FFFF00"/>
            </a:solidFill>
          </a:endParaRPr>
        </a:p>
      </dgm:t>
    </dgm:pt>
    <dgm:pt modelId="{2DFE01AE-A9CF-4A22-AC03-AC805D6A8A2B}" type="parTrans" cxnId="{FB1B66D7-1EFB-4B9F-9EF2-67059DA3E356}">
      <dgm:prSet/>
      <dgm:spPr/>
      <dgm:t>
        <a:bodyPr/>
        <a:lstStyle/>
        <a:p>
          <a:endParaRPr lang="en-US"/>
        </a:p>
      </dgm:t>
    </dgm:pt>
    <dgm:pt modelId="{EC1D492C-8076-4DFD-B642-0B4029E2DE2C}" type="sibTrans" cxnId="{FB1B66D7-1EFB-4B9F-9EF2-67059DA3E356}">
      <dgm:prSet/>
      <dgm:spPr/>
      <dgm:t>
        <a:bodyPr/>
        <a:lstStyle/>
        <a:p>
          <a:endParaRPr lang="en-US"/>
        </a:p>
      </dgm:t>
    </dgm:pt>
    <dgm:pt modelId="{A0B44133-E4E2-42E7-B962-2E8D2C42560C}">
      <dgm:prSet/>
      <dgm:spPr/>
      <dgm:t>
        <a:bodyPr/>
        <a:lstStyle/>
        <a:p>
          <a:r>
            <a:rPr lang="en-MY" dirty="0" err="1"/>
            <a:t>Pensyarah</a:t>
          </a:r>
          <a:r>
            <a:rPr lang="en-MY" dirty="0"/>
            <a:t> </a:t>
          </a:r>
          <a:r>
            <a:rPr lang="en-MY" dirty="0" err="1"/>
            <a:t>perlu</a:t>
          </a:r>
          <a:r>
            <a:rPr lang="en-MY" dirty="0"/>
            <a:t> </a:t>
          </a:r>
          <a:r>
            <a:rPr lang="en-MY" dirty="0" err="1">
              <a:solidFill>
                <a:srgbClr val="FFFF00"/>
              </a:solidFill>
            </a:rPr>
            <a:t>mengawasi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setiap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komputer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pelajar</a:t>
          </a:r>
          <a:r>
            <a:rPr lang="en-MY" dirty="0">
              <a:solidFill>
                <a:srgbClr val="FFFF00"/>
              </a:solidFill>
            </a:rPr>
            <a:t>. </a:t>
          </a:r>
          <a:endParaRPr lang="en-US" dirty="0">
            <a:solidFill>
              <a:srgbClr val="FFFF00"/>
            </a:solidFill>
          </a:endParaRPr>
        </a:p>
      </dgm:t>
    </dgm:pt>
    <dgm:pt modelId="{78A0F055-5A26-46C2-BA45-A0CA999268AE}" type="parTrans" cxnId="{E0CEA556-F51E-48EB-A313-60D04260E978}">
      <dgm:prSet/>
      <dgm:spPr/>
      <dgm:t>
        <a:bodyPr/>
        <a:lstStyle/>
        <a:p>
          <a:endParaRPr lang="en-US"/>
        </a:p>
      </dgm:t>
    </dgm:pt>
    <dgm:pt modelId="{81CA09CE-8BA9-492B-8FF0-10D4C693838E}" type="sibTrans" cxnId="{E0CEA556-F51E-48EB-A313-60D04260E978}">
      <dgm:prSet/>
      <dgm:spPr/>
      <dgm:t>
        <a:bodyPr/>
        <a:lstStyle/>
        <a:p>
          <a:endParaRPr lang="en-US"/>
        </a:p>
      </dgm:t>
    </dgm:pt>
    <dgm:pt modelId="{6A179A59-9F21-4440-97D9-3A2BF14E97D8}" type="pres">
      <dgm:prSet presAssocID="{3837D5EA-AB88-4BFD-B58D-3DA68DB48AA0}" presName="linear" presStyleCnt="0">
        <dgm:presLayoutVars>
          <dgm:animLvl val="lvl"/>
          <dgm:resizeHandles val="exact"/>
        </dgm:presLayoutVars>
      </dgm:prSet>
      <dgm:spPr/>
    </dgm:pt>
    <dgm:pt modelId="{F285FB74-BCDF-4A4E-8A4B-0F5E2CEC57BB}" type="pres">
      <dgm:prSet presAssocID="{B8117EE5-2B90-47D7-BD30-A3BCE687EFC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38BFE15-1DCE-46FA-8919-8E399CDC7647}" type="pres">
      <dgm:prSet presAssocID="{43B520E4-2B0A-4B50-BFD0-1D6267E33333}" presName="spacer" presStyleCnt="0"/>
      <dgm:spPr/>
    </dgm:pt>
    <dgm:pt modelId="{95E14929-F56C-421F-8C1F-81A7B7C6FE8B}" type="pres">
      <dgm:prSet presAssocID="{FA23B19B-4613-4C20-B30A-F14D6D1F870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5CBC8ED-4708-4FCA-BFD0-576ED3141874}" type="pres">
      <dgm:prSet presAssocID="{EC1D492C-8076-4DFD-B642-0B4029E2DE2C}" presName="spacer" presStyleCnt="0"/>
      <dgm:spPr/>
    </dgm:pt>
    <dgm:pt modelId="{85AA8244-4958-46F5-A218-DA529BEBF782}" type="pres">
      <dgm:prSet presAssocID="{A0B44133-E4E2-42E7-B962-2E8D2C42560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E6DB90C-F183-4636-A534-CD22C12D5E9F}" srcId="{3837D5EA-AB88-4BFD-B58D-3DA68DB48AA0}" destId="{B8117EE5-2B90-47D7-BD30-A3BCE687EFC0}" srcOrd="0" destOrd="0" parTransId="{3E0A3149-ECFF-442B-86C4-A200B13295E2}" sibTransId="{43B520E4-2B0A-4B50-BFD0-1D6267E33333}"/>
    <dgm:cxn modelId="{2C567518-1EDD-4D5D-A368-27CA4E203F4B}" type="presOf" srcId="{FA23B19B-4613-4C20-B30A-F14D6D1F8704}" destId="{95E14929-F56C-421F-8C1F-81A7B7C6FE8B}" srcOrd="0" destOrd="0" presId="urn:microsoft.com/office/officeart/2005/8/layout/vList2"/>
    <dgm:cxn modelId="{8276686A-C6C4-4AFD-854E-5F1445032A7B}" type="presOf" srcId="{3837D5EA-AB88-4BFD-B58D-3DA68DB48AA0}" destId="{6A179A59-9F21-4440-97D9-3A2BF14E97D8}" srcOrd="0" destOrd="0" presId="urn:microsoft.com/office/officeart/2005/8/layout/vList2"/>
    <dgm:cxn modelId="{76E3E755-6130-4321-9438-36F32F5F4F15}" type="presOf" srcId="{A0B44133-E4E2-42E7-B962-2E8D2C42560C}" destId="{85AA8244-4958-46F5-A218-DA529BEBF782}" srcOrd="0" destOrd="0" presId="urn:microsoft.com/office/officeart/2005/8/layout/vList2"/>
    <dgm:cxn modelId="{E0CEA556-F51E-48EB-A313-60D04260E978}" srcId="{3837D5EA-AB88-4BFD-B58D-3DA68DB48AA0}" destId="{A0B44133-E4E2-42E7-B962-2E8D2C42560C}" srcOrd="2" destOrd="0" parTransId="{78A0F055-5A26-46C2-BA45-A0CA999268AE}" sibTransId="{81CA09CE-8BA9-492B-8FF0-10D4C693838E}"/>
    <dgm:cxn modelId="{18B759D2-4265-44DF-A2A1-B09D7910FA5B}" type="presOf" srcId="{B8117EE5-2B90-47D7-BD30-A3BCE687EFC0}" destId="{F285FB74-BCDF-4A4E-8A4B-0F5E2CEC57BB}" srcOrd="0" destOrd="0" presId="urn:microsoft.com/office/officeart/2005/8/layout/vList2"/>
    <dgm:cxn modelId="{FB1B66D7-1EFB-4B9F-9EF2-67059DA3E356}" srcId="{3837D5EA-AB88-4BFD-B58D-3DA68DB48AA0}" destId="{FA23B19B-4613-4C20-B30A-F14D6D1F8704}" srcOrd="1" destOrd="0" parTransId="{2DFE01AE-A9CF-4A22-AC03-AC805D6A8A2B}" sibTransId="{EC1D492C-8076-4DFD-B642-0B4029E2DE2C}"/>
    <dgm:cxn modelId="{3376517C-6F97-4760-9105-56B00FD3C8F7}" type="presParOf" srcId="{6A179A59-9F21-4440-97D9-3A2BF14E97D8}" destId="{F285FB74-BCDF-4A4E-8A4B-0F5E2CEC57BB}" srcOrd="0" destOrd="0" presId="urn:microsoft.com/office/officeart/2005/8/layout/vList2"/>
    <dgm:cxn modelId="{9BDF2E74-B3A9-4D38-A9E6-A7ED02353815}" type="presParOf" srcId="{6A179A59-9F21-4440-97D9-3A2BF14E97D8}" destId="{338BFE15-1DCE-46FA-8919-8E399CDC7647}" srcOrd="1" destOrd="0" presId="urn:microsoft.com/office/officeart/2005/8/layout/vList2"/>
    <dgm:cxn modelId="{51FC2640-0523-4C92-9D16-B9CD00EAC608}" type="presParOf" srcId="{6A179A59-9F21-4440-97D9-3A2BF14E97D8}" destId="{95E14929-F56C-421F-8C1F-81A7B7C6FE8B}" srcOrd="2" destOrd="0" presId="urn:microsoft.com/office/officeart/2005/8/layout/vList2"/>
    <dgm:cxn modelId="{71096966-DF9C-481F-B930-B8907237F0D6}" type="presParOf" srcId="{6A179A59-9F21-4440-97D9-3A2BF14E97D8}" destId="{C5CBC8ED-4708-4FCA-BFD0-576ED3141874}" srcOrd="3" destOrd="0" presId="urn:microsoft.com/office/officeart/2005/8/layout/vList2"/>
    <dgm:cxn modelId="{DD6F3521-D072-4D85-AB8C-2C4067D4E2A6}" type="presParOf" srcId="{6A179A59-9F21-4440-97D9-3A2BF14E97D8}" destId="{85AA8244-4958-46F5-A218-DA529BEBF78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F0B7D8-460A-4BD5-9EE8-2AF7677F71C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EA79044-242B-40C7-A917-86C1D1325CF4}">
      <dgm:prSet/>
      <dgm:spPr/>
      <dgm:t>
        <a:bodyPr/>
        <a:lstStyle/>
        <a:p>
          <a:r>
            <a:rPr lang="en-MY" dirty="0" err="1">
              <a:solidFill>
                <a:schemeClr val="tx1"/>
              </a:solidFill>
            </a:rPr>
            <a:t>Bedasarkan</a:t>
          </a:r>
          <a:r>
            <a:rPr lang="en-MY" dirty="0">
              <a:solidFill>
                <a:schemeClr val="tx1"/>
              </a:solidFill>
            </a:rPr>
            <a:t>  </a:t>
          </a:r>
          <a:r>
            <a:rPr lang="en-MY" dirty="0" err="1">
              <a:solidFill>
                <a:schemeClr val="tx1"/>
              </a:solidFill>
            </a:rPr>
            <a:t>temuduga</a:t>
          </a:r>
          <a:r>
            <a:rPr lang="en-MY" dirty="0">
              <a:solidFill>
                <a:schemeClr val="tx1"/>
              </a:solidFill>
            </a:rPr>
            <a:t> Dr Fatimah </a:t>
          </a:r>
          <a:r>
            <a:rPr lang="en-MY" dirty="0" err="1">
              <a:solidFill>
                <a:schemeClr val="tx1"/>
              </a:solidFill>
            </a:rPr>
            <a:t>pensyarah</a:t>
          </a:r>
          <a:r>
            <a:rPr lang="en-MY" dirty="0">
              <a:solidFill>
                <a:schemeClr val="tx1"/>
              </a:solidFill>
            </a:rPr>
            <a:t> sains </a:t>
          </a:r>
          <a:r>
            <a:rPr lang="en-MY" dirty="0" err="1">
              <a:solidFill>
                <a:schemeClr val="tx1"/>
              </a:solidFill>
            </a:rPr>
            <a:t>komputer</a:t>
          </a:r>
          <a:r>
            <a:rPr lang="en-MY" dirty="0">
              <a:solidFill>
                <a:schemeClr val="tx1"/>
              </a:solidFill>
            </a:rPr>
            <a:t> di UPNM dan </a:t>
          </a:r>
          <a:r>
            <a:rPr lang="en-MY" dirty="0" err="1">
              <a:solidFill>
                <a:schemeClr val="tx1"/>
              </a:solidFill>
            </a:rPr>
            <a:t>Juruteknik</a:t>
          </a:r>
          <a:r>
            <a:rPr lang="en-MY" dirty="0">
              <a:solidFill>
                <a:schemeClr val="tx1"/>
              </a:solidFill>
            </a:rPr>
            <a:t> </a:t>
          </a:r>
          <a:r>
            <a:rPr lang="en-MY" dirty="0" err="1">
              <a:solidFill>
                <a:schemeClr val="tx1"/>
              </a:solidFill>
            </a:rPr>
            <a:t>Makmal</a:t>
          </a:r>
          <a:r>
            <a:rPr lang="en-MY" dirty="0">
              <a:solidFill>
                <a:schemeClr val="tx1"/>
              </a:solidFill>
            </a:rPr>
            <a:t> Encik Rashidi </a:t>
          </a:r>
          <a:r>
            <a:rPr lang="en-MY" dirty="0" err="1">
              <a:solidFill>
                <a:srgbClr val="0070C0"/>
              </a:solidFill>
            </a:rPr>
            <a:t>Sistem</a:t>
          </a:r>
          <a:r>
            <a:rPr lang="en-MY" dirty="0">
              <a:solidFill>
                <a:srgbClr val="0070C0"/>
              </a:solidFill>
            </a:rPr>
            <a:t> </a:t>
          </a:r>
          <a:r>
            <a:rPr lang="en-MY" dirty="0" err="1">
              <a:solidFill>
                <a:srgbClr val="0070C0"/>
              </a:solidFill>
            </a:rPr>
            <a:t>semasa</a:t>
          </a:r>
          <a:r>
            <a:rPr lang="en-MY" dirty="0">
              <a:solidFill>
                <a:srgbClr val="0070C0"/>
              </a:solidFill>
            </a:rPr>
            <a:t> di </a:t>
          </a:r>
          <a:r>
            <a:rPr lang="en-MY" dirty="0" err="1">
              <a:solidFill>
                <a:srgbClr val="0070C0"/>
              </a:solidFill>
            </a:rPr>
            <a:t>makmal</a:t>
          </a:r>
          <a:r>
            <a:rPr lang="en-MY" dirty="0">
              <a:solidFill>
                <a:srgbClr val="0070C0"/>
              </a:solidFill>
            </a:rPr>
            <a:t> </a:t>
          </a:r>
          <a:r>
            <a:rPr lang="en-MY" dirty="0" err="1">
              <a:solidFill>
                <a:srgbClr val="0070C0"/>
              </a:solidFill>
            </a:rPr>
            <a:t>tidak</a:t>
          </a:r>
          <a:r>
            <a:rPr lang="en-MY" dirty="0">
              <a:solidFill>
                <a:srgbClr val="0070C0"/>
              </a:solidFill>
            </a:rPr>
            <a:t> </a:t>
          </a:r>
          <a:r>
            <a:rPr lang="en-MY" dirty="0" err="1">
              <a:solidFill>
                <a:srgbClr val="0070C0"/>
              </a:solidFill>
            </a:rPr>
            <a:t>mempunyai</a:t>
          </a:r>
          <a:r>
            <a:rPr lang="en-MY" dirty="0">
              <a:solidFill>
                <a:srgbClr val="0070C0"/>
              </a:solidFill>
            </a:rPr>
            <a:t> </a:t>
          </a:r>
          <a:r>
            <a:rPr lang="en-MY" dirty="0" err="1">
              <a:solidFill>
                <a:srgbClr val="0070C0"/>
              </a:solidFill>
            </a:rPr>
            <a:t>sistem</a:t>
          </a:r>
          <a:r>
            <a:rPr lang="en-MY" dirty="0">
              <a:solidFill>
                <a:srgbClr val="0070C0"/>
              </a:solidFill>
            </a:rPr>
            <a:t> </a:t>
          </a:r>
          <a:r>
            <a:rPr lang="en-MY" dirty="0" err="1">
              <a:solidFill>
                <a:srgbClr val="0070C0"/>
              </a:solidFill>
            </a:rPr>
            <a:t>mengesan</a:t>
          </a:r>
          <a:r>
            <a:rPr lang="en-MY" dirty="0">
              <a:solidFill>
                <a:srgbClr val="0070C0"/>
              </a:solidFill>
            </a:rPr>
            <a:t> </a:t>
          </a:r>
          <a:r>
            <a:rPr lang="en-MY" dirty="0" err="1">
              <a:solidFill>
                <a:srgbClr val="0070C0"/>
              </a:solidFill>
            </a:rPr>
            <a:t>pembukaan</a:t>
          </a:r>
          <a:r>
            <a:rPr lang="en-MY" dirty="0">
              <a:solidFill>
                <a:srgbClr val="0070C0"/>
              </a:solidFill>
            </a:rPr>
            <a:t> </a:t>
          </a:r>
          <a:r>
            <a:rPr lang="en-MY" dirty="0" err="1">
              <a:solidFill>
                <a:srgbClr val="0070C0"/>
              </a:solidFill>
            </a:rPr>
            <a:t>pelayar</a:t>
          </a:r>
          <a:endParaRPr lang="en-US" dirty="0"/>
        </a:p>
      </dgm:t>
    </dgm:pt>
    <dgm:pt modelId="{9FDDD62B-53BE-4E5B-A80B-4A796644F77E}" type="parTrans" cxnId="{8D8FE12A-53D2-4E87-A091-2C3F53818E41}">
      <dgm:prSet/>
      <dgm:spPr/>
      <dgm:t>
        <a:bodyPr/>
        <a:lstStyle/>
        <a:p>
          <a:endParaRPr lang="en-US"/>
        </a:p>
      </dgm:t>
    </dgm:pt>
    <dgm:pt modelId="{9972EB13-451C-46C7-8B0F-D25F8C62416C}" type="sibTrans" cxnId="{8D8FE12A-53D2-4E87-A091-2C3F53818E41}">
      <dgm:prSet/>
      <dgm:spPr/>
      <dgm:t>
        <a:bodyPr/>
        <a:lstStyle/>
        <a:p>
          <a:endParaRPr lang="en-US"/>
        </a:p>
      </dgm:t>
    </dgm:pt>
    <dgm:pt modelId="{9034FD8E-2625-4D9C-AD00-74A07F2E504A}">
      <dgm:prSet/>
      <dgm:spPr/>
      <dgm:t>
        <a:bodyPr/>
        <a:lstStyle/>
        <a:p>
          <a:r>
            <a:rPr lang="en-MY"/>
            <a:t>Internet </a:t>
          </a:r>
          <a:r>
            <a:rPr lang="en-MY">
              <a:solidFill>
                <a:srgbClr val="0070C0"/>
              </a:solidFill>
            </a:rPr>
            <a:t>diperlukan bagi menjalankan ujian </a:t>
          </a:r>
          <a:r>
            <a:rPr lang="en-MY"/>
            <a:t>tetapi bukan untuk pembukaan pelayar.  </a:t>
          </a:r>
          <a:endParaRPr lang="en-US" dirty="0"/>
        </a:p>
      </dgm:t>
    </dgm:pt>
    <dgm:pt modelId="{BDF0802A-DF1B-485E-817C-7E02D6F003C4}" type="parTrans" cxnId="{9A0B7724-8363-418E-9638-AF39B14EE883}">
      <dgm:prSet/>
      <dgm:spPr/>
      <dgm:t>
        <a:bodyPr/>
        <a:lstStyle/>
        <a:p>
          <a:endParaRPr lang="en-US"/>
        </a:p>
      </dgm:t>
    </dgm:pt>
    <dgm:pt modelId="{7AEC3B21-BA18-4415-A258-7A36B3746182}" type="sibTrans" cxnId="{9A0B7724-8363-418E-9638-AF39B14EE883}">
      <dgm:prSet/>
      <dgm:spPr/>
      <dgm:t>
        <a:bodyPr/>
        <a:lstStyle/>
        <a:p>
          <a:endParaRPr lang="en-US"/>
        </a:p>
      </dgm:t>
    </dgm:pt>
    <dgm:pt modelId="{AA1F0E4E-4A10-4225-9ADB-2A9428A8861D}">
      <dgm:prSet/>
      <dgm:spPr/>
      <dgm:t>
        <a:bodyPr/>
        <a:lstStyle/>
        <a:p>
          <a:r>
            <a:rPr lang="en-MY"/>
            <a:t>Pensyarah </a:t>
          </a:r>
          <a:r>
            <a:rPr lang="en-MY">
              <a:solidFill>
                <a:srgbClr val="0070C0"/>
              </a:solidFill>
            </a:rPr>
            <a:t>sukar mengawasi setiap pelajar daripada menggunakan aplikasi pelayar internet </a:t>
          </a:r>
          <a:r>
            <a:rPr lang="en-MY"/>
            <a:t>ketika ujian berkomputer berlangsung.</a:t>
          </a:r>
          <a:endParaRPr lang="en-US" dirty="0"/>
        </a:p>
      </dgm:t>
    </dgm:pt>
    <dgm:pt modelId="{83E51572-3390-401F-8918-12BB2B1373A3}" type="parTrans" cxnId="{E2D8B596-D984-4FD0-A6DF-E51B5D0D0AC5}">
      <dgm:prSet/>
      <dgm:spPr/>
      <dgm:t>
        <a:bodyPr/>
        <a:lstStyle/>
        <a:p>
          <a:endParaRPr lang="en-US"/>
        </a:p>
      </dgm:t>
    </dgm:pt>
    <dgm:pt modelId="{1B43E552-ED36-435A-931F-C8834A4E3BB8}" type="sibTrans" cxnId="{E2D8B596-D984-4FD0-A6DF-E51B5D0D0AC5}">
      <dgm:prSet/>
      <dgm:spPr/>
      <dgm:t>
        <a:bodyPr/>
        <a:lstStyle/>
        <a:p>
          <a:endParaRPr lang="en-US"/>
        </a:p>
      </dgm:t>
    </dgm:pt>
    <dgm:pt modelId="{D567E3AE-C339-4E1A-8426-C091390791AD}" type="pres">
      <dgm:prSet presAssocID="{68F0B7D8-460A-4BD5-9EE8-2AF7677F71CC}" presName="vert0" presStyleCnt="0">
        <dgm:presLayoutVars>
          <dgm:dir/>
          <dgm:animOne val="branch"/>
          <dgm:animLvl val="lvl"/>
        </dgm:presLayoutVars>
      </dgm:prSet>
      <dgm:spPr/>
    </dgm:pt>
    <dgm:pt modelId="{E0073E98-3251-46E0-985E-7A4553F36E84}" type="pres">
      <dgm:prSet presAssocID="{1EA79044-242B-40C7-A917-86C1D1325CF4}" presName="thickLine" presStyleLbl="alignNode1" presStyleIdx="0" presStyleCnt="3"/>
      <dgm:spPr/>
    </dgm:pt>
    <dgm:pt modelId="{45D9939B-2380-4086-A56D-8918BDD6E7B4}" type="pres">
      <dgm:prSet presAssocID="{1EA79044-242B-40C7-A917-86C1D1325CF4}" presName="horz1" presStyleCnt="0"/>
      <dgm:spPr/>
    </dgm:pt>
    <dgm:pt modelId="{52A4ECF8-C2A0-4A96-AE3B-55582EB69988}" type="pres">
      <dgm:prSet presAssocID="{1EA79044-242B-40C7-A917-86C1D1325CF4}" presName="tx1" presStyleLbl="revTx" presStyleIdx="0" presStyleCnt="3"/>
      <dgm:spPr/>
    </dgm:pt>
    <dgm:pt modelId="{F933A061-CAB9-43E3-A383-B45201A91A2B}" type="pres">
      <dgm:prSet presAssocID="{1EA79044-242B-40C7-A917-86C1D1325CF4}" presName="vert1" presStyleCnt="0"/>
      <dgm:spPr/>
    </dgm:pt>
    <dgm:pt modelId="{7D9BC99D-F191-4275-B266-830DF35F2451}" type="pres">
      <dgm:prSet presAssocID="{9034FD8E-2625-4D9C-AD00-74A07F2E504A}" presName="thickLine" presStyleLbl="alignNode1" presStyleIdx="1" presStyleCnt="3"/>
      <dgm:spPr/>
    </dgm:pt>
    <dgm:pt modelId="{9D5074BA-42AE-4293-8844-B6F3D6C4D01C}" type="pres">
      <dgm:prSet presAssocID="{9034FD8E-2625-4D9C-AD00-74A07F2E504A}" presName="horz1" presStyleCnt="0"/>
      <dgm:spPr/>
    </dgm:pt>
    <dgm:pt modelId="{1F031910-A245-4E70-ADBA-FF8B9ED02783}" type="pres">
      <dgm:prSet presAssocID="{9034FD8E-2625-4D9C-AD00-74A07F2E504A}" presName="tx1" presStyleLbl="revTx" presStyleIdx="1" presStyleCnt="3"/>
      <dgm:spPr/>
    </dgm:pt>
    <dgm:pt modelId="{88907236-573D-48E9-B4C3-0A6552171C71}" type="pres">
      <dgm:prSet presAssocID="{9034FD8E-2625-4D9C-AD00-74A07F2E504A}" presName="vert1" presStyleCnt="0"/>
      <dgm:spPr/>
    </dgm:pt>
    <dgm:pt modelId="{41CB5100-60BA-47B2-9851-EA7ADBAC4F33}" type="pres">
      <dgm:prSet presAssocID="{AA1F0E4E-4A10-4225-9ADB-2A9428A8861D}" presName="thickLine" presStyleLbl="alignNode1" presStyleIdx="2" presStyleCnt="3"/>
      <dgm:spPr/>
    </dgm:pt>
    <dgm:pt modelId="{0EC230AF-515C-47E6-AAFE-DB75D5943E67}" type="pres">
      <dgm:prSet presAssocID="{AA1F0E4E-4A10-4225-9ADB-2A9428A8861D}" presName="horz1" presStyleCnt="0"/>
      <dgm:spPr/>
    </dgm:pt>
    <dgm:pt modelId="{697AC4F9-6138-4971-B9B3-AB0CDAE51B7D}" type="pres">
      <dgm:prSet presAssocID="{AA1F0E4E-4A10-4225-9ADB-2A9428A8861D}" presName="tx1" presStyleLbl="revTx" presStyleIdx="2" presStyleCnt="3"/>
      <dgm:spPr/>
    </dgm:pt>
    <dgm:pt modelId="{321106C7-F4A0-44E2-AFB2-C307C58512AB}" type="pres">
      <dgm:prSet presAssocID="{AA1F0E4E-4A10-4225-9ADB-2A9428A8861D}" presName="vert1" presStyleCnt="0"/>
      <dgm:spPr/>
    </dgm:pt>
  </dgm:ptLst>
  <dgm:cxnLst>
    <dgm:cxn modelId="{9A0B7724-8363-418E-9638-AF39B14EE883}" srcId="{68F0B7D8-460A-4BD5-9EE8-2AF7677F71CC}" destId="{9034FD8E-2625-4D9C-AD00-74A07F2E504A}" srcOrd="1" destOrd="0" parTransId="{BDF0802A-DF1B-485E-817C-7E02D6F003C4}" sibTransId="{7AEC3B21-BA18-4415-A258-7A36B3746182}"/>
    <dgm:cxn modelId="{8D8FE12A-53D2-4E87-A091-2C3F53818E41}" srcId="{68F0B7D8-460A-4BD5-9EE8-2AF7677F71CC}" destId="{1EA79044-242B-40C7-A917-86C1D1325CF4}" srcOrd="0" destOrd="0" parTransId="{9FDDD62B-53BE-4E5B-A80B-4A796644F77E}" sibTransId="{9972EB13-451C-46C7-8B0F-D25F8C62416C}"/>
    <dgm:cxn modelId="{518C494F-3B6B-4D4D-90F1-217336010B55}" type="presOf" srcId="{9034FD8E-2625-4D9C-AD00-74A07F2E504A}" destId="{1F031910-A245-4E70-ADBA-FF8B9ED02783}" srcOrd="0" destOrd="0" presId="urn:microsoft.com/office/officeart/2008/layout/LinedList"/>
    <dgm:cxn modelId="{E2D8B596-D984-4FD0-A6DF-E51B5D0D0AC5}" srcId="{68F0B7D8-460A-4BD5-9EE8-2AF7677F71CC}" destId="{AA1F0E4E-4A10-4225-9ADB-2A9428A8861D}" srcOrd="2" destOrd="0" parTransId="{83E51572-3390-401F-8918-12BB2B1373A3}" sibTransId="{1B43E552-ED36-435A-931F-C8834A4E3BB8}"/>
    <dgm:cxn modelId="{9FA9959A-8238-4A6A-8569-BCAAD3476FA6}" type="presOf" srcId="{68F0B7D8-460A-4BD5-9EE8-2AF7677F71CC}" destId="{D567E3AE-C339-4E1A-8426-C091390791AD}" srcOrd="0" destOrd="0" presId="urn:microsoft.com/office/officeart/2008/layout/LinedList"/>
    <dgm:cxn modelId="{010A49CA-45FC-42A7-8CC0-EB6373ADC28A}" type="presOf" srcId="{1EA79044-242B-40C7-A917-86C1D1325CF4}" destId="{52A4ECF8-C2A0-4A96-AE3B-55582EB69988}" srcOrd="0" destOrd="0" presId="urn:microsoft.com/office/officeart/2008/layout/LinedList"/>
    <dgm:cxn modelId="{D4FCEAD1-335E-4C73-B1D8-E8AE3AEEE6A4}" type="presOf" srcId="{AA1F0E4E-4A10-4225-9ADB-2A9428A8861D}" destId="{697AC4F9-6138-4971-B9B3-AB0CDAE51B7D}" srcOrd="0" destOrd="0" presId="urn:microsoft.com/office/officeart/2008/layout/LinedList"/>
    <dgm:cxn modelId="{ABC0753F-B01B-46E3-BBAB-0E2147FE5205}" type="presParOf" srcId="{D567E3AE-C339-4E1A-8426-C091390791AD}" destId="{E0073E98-3251-46E0-985E-7A4553F36E84}" srcOrd="0" destOrd="0" presId="urn:microsoft.com/office/officeart/2008/layout/LinedList"/>
    <dgm:cxn modelId="{49D3E796-7D8F-43C1-A9AF-1BD1D31042CC}" type="presParOf" srcId="{D567E3AE-C339-4E1A-8426-C091390791AD}" destId="{45D9939B-2380-4086-A56D-8918BDD6E7B4}" srcOrd="1" destOrd="0" presId="urn:microsoft.com/office/officeart/2008/layout/LinedList"/>
    <dgm:cxn modelId="{96E09425-D191-422B-BACE-7E6097F01B90}" type="presParOf" srcId="{45D9939B-2380-4086-A56D-8918BDD6E7B4}" destId="{52A4ECF8-C2A0-4A96-AE3B-55582EB69988}" srcOrd="0" destOrd="0" presId="urn:microsoft.com/office/officeart/2008/layout/LinedList"/>
    <dgm:cxn modelId="{7DCE3A13-C8FF-40AA-9616-8D3E274FED36}" type="presParOf" srcId="{45D9939B-2380-4086-A56D-8918BDD6E7B4}" destId="{F933A061-CAB9-43E3-A383-B45201A91A2B}" srcOrd="1" destOrd="0" presId="urn:microsoft.com/office/officeart/2008/layout/LinedList"/>
    <dgm:cxn modelId="{9E08136A-5FC3-446A-A29B-7D90C823E544}" type="presParOf" srcId="{D567E3AE-C339-4E1A-8426-C091390791AD}" destId="{7D9BC99D-F191-4275-B266-830DF35F2451}" srcOrd="2" destOrd="0" presId="urn:microsoft.com/office/officeart/2008/layout/LinedList"/>
    <dgm:cxn modelId="{05926036-6BC4-44D3-8EC6-BE4A070E1EA7}" type="presParOf" srcId="{D567E3AE-C339-4E1A-8426-C091390791AD}" destId="{9D5074BA-42AE-4293-8844-B6F3D6C4D01C}" srcOrd="3" destOrd="0" presId="urn:microsoft.com/office/officeart/2008/layout/LinedList"/>
    <dgm:cxn modelId="{F8B8A79F-EC60-47EE-9750-FA91F901FFAB}" type="presParOf" srcId="{9D5074BA-42AE-4293-8844-B6F3D6C4D01C}" destId="{1F031910-A245-4E70-ADBA-FF8B9ED02783}" srcOrd="0" destOrd="0" presId="urn:microsoft.com/office/officeart/2008/layout/LinedList"/>
    <dgm:cxn modelId="{1EDE9BC5-D6F7-4FBA-9BB2-2D2FBAE87D4D}" type="presParOf" srcId="{9D5074BA-42AE-4293-8844-B6F3D6C4D01C}" destId="{88907236-573D-48E9-B4C3-0A6552171C71}" srcOrd="1" destOrd="0" presId="urn:microsoft.com/office/officeart/2008/layout/LinedList"/>
    <dgm:cxn modelId="{E572282B-8EFD-448D-B8F0-DC44A3275FEB}" type="presParOf" srcId="{D567E3AE-C339-4E1A-8426-C091390791AD}" destId="{41CB5100-60BA-47B2-9851-EA7ADBAC4F33}" srcOrd="4" destOrd="0" presId="urn:microsoft.com/office/officeart/2008/layout/LinedList"/>
    <dgm:cxn modelId="{34028B2F-0125-44B1-A49D-3F323680DB87}" type="presParOf" srcId="{D567E3AE-C339-4E1A-8426-C091390791AD}" destId="{0EC230AF-515C-47E6-AAFE-DB75D5943E67}" srcOrd="5" destOrd="0" presId="urn:microsoft.com/office/officeart/2008/layout/LinedList"/>
    <dgm:cxn modelId="{A6EF8E72-E6D2-4ACB-A439-9E37ECF41690}" type="presParOf" srcId="{0EC230AF-515C-47E6-AAFE-DB75D5943E67}" destId="{697AC4F9-6138-4971-B9B3-AB0CDAE51B7D}" srcOrd="0" destOrd="0" presId="urn:microsoft.com/office/officeart/2008/layout/LinedList"/>
    <dgm:cxn modelId="{7525BD2E-D31D-4320-8A12-84999F706087}" type="presParOf" srcId="{0EC230AF-515C-47E6-AAFE-DB75D5943E67}" destId="{321106C7-F4A0-44E2-AFB2-C307C58512A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62D4BA-B230-4D6D-BA80-792F52891F0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0FF6CE9-81D4-4A54-8156-A21600FB9D19}">
      <dgm:prSet/>
      <dgm:spPr/>
      <dgm:t>
        <a:bodyPr/>
        <a:lstStyle/>
        <a:p>
          <a:r>
            <a:rPr lang="en-MY" dirty="0" err="1"/>
            <a:t>Dapat</a:t>
          </a:r>
          <a:r>
            <a:rPr lang="en-MY" dirty="0"/>
            <a:t> </a:t>
          </a:r>
          <a:r>
            <a:rPr lang="en-MY" dirty="0" err="1"/>
            <a:t>mengesan</a:t>
          </a:r>
          <a:r>
            <a:rPr lang="en-MY" dirty="0"/>
            <a:t> </a:t>
          </a:r>
          <a:r>
            <a:rPr lang="en-MY" dirty="0" err="1">
              <a:solidFill>
                <a:srgbClr val="FFFF00"/>
              </a:solidFill>
            </a:rPr>
            <a:t>Pembukaan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pelayar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semasa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ujian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sedang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berlangsung</a:t>
          </a:r>
          <a:endParaRPr lang="en-US" dirty="0">
            <a:solidFill>
              <a:srgbClr val="FFFF00"/>
            </a:solidFill>
          </a:endParaRPr>
        </a:p>
      </dgm:t>
    </dgm:pt>
    <dgm:pt modelId="{B755C346-4909-44E0-8077-9AF65A7A1EB0}" type="parTrans" cxnId="{18139C60-36AD-4118-BBF6-52CD4D1224A0}">
      <dgm:prSet/>
      <dgm:spPr/>
      <dgm:t>
        <a:bodyPr/>
        <a:lstStyle/>
        <a:p>
          <a:endParaRPr lang="en-US"/>
        </a:p>
      </dgm:t>
    </dgm:pt>
    <dgm:pt modelId="{CABF32B0-1D85-4F48-9CE4-CBF3DC507384}" type="sibTrans" cxnId="{18139C60-36AD-4118-BBF6-52CD4D1224A0}">
      <dgm:prSet/>
      <dgm:spPr/>
      <dgm:t>
        <a:bodyPr/>
        <a:lstStyle/>
        <a:p>
          <a:endParaRPr lang="en-US"/>
        </a:p>
      </dgm:t>
    </dgm:pt>
    <dgm:pt modelId="{D60F905B-9B5E-4959-8503-223FF31463CB}">
      <dgm:prSet/>
      <dgm:spPr/>
      <dgm:t>
        <a:bodyPr/>
        <a:lstStyle/>
        <a:p>
          <a:r>
            <a:rPr lang="en-US" dirty="0" err="1">
              <a:solidFill>
                <a:srgbClr val="FFFF00"/>
              </a:solidFill>
            </a:rPr>
            <a:t>Sistem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Memberikan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notifikasi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amaran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kepada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komputer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Pensyarah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semasa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ujian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berlangsung</a:t>
          </a:r>
          <a:endParaRPr lang="en-US" dirty="0">
            <a:solidFill>
              <a:schemeClr val="bg1"/>
            </a:solidFill>
          </a:endParaRPr>
        </a:p>
      </dgm:t>
    </dgm:pt>
    <dgm:pt modelId="{6B19B562-D777-4E36-A24B-74B5487AE8BF}" type="parTrans" cxnId="{746E446E-2F30-4146-B910-A9E122A1B59D}">
      <dgm:prSet/>
      <dgm:spPr/>
      <dgm:t>
        <a:bodyPr/>
        <a:lstStyle/>
        <a:p>
          <a:endParaRPr lang="en-US"/>
        </a:p>
      </dgm:t>
    </dgm:pt>
    <dgm:pt modelId="{90D3F5A7-320C-46E3-B832-6AC323B3A737}" type="sibTrans" cxnId="{746E446E-2F30-4146-B910-A9E122A1B59D}">
      <dgm:prSet/>
      <dgm:spPr/>
      <dgm:t>
        <a:bodyPr/>
        <a:lstStyle/>
        <a:p>
          <a:endParaRPr lang="en-US"/>
        </a:p>
      </dgm:t>
    </dgm:pt>
    <dgm:pt modelId="{D090F91E-A7F2-44D1-ACD8-6A80DC7EF94D}">
      <dgm:prSet/>
      <dgm:spPr/>
      <dgm:t>
        <a:bodyPr/>
        <a:lstStyle/>
        <a:p>
          <a:r>
            <a:rPr lang="en-MY" dirty="0" err="1"/>
            <a:t>Bentuk</a:t>
          </a:r>
          <a:r>
            <a:rPr lang="en-MY" dirty="0"/>
            <a:t> </a:t>
          </a:r>
          <a:r>
            <a:rPr lang="en-MY" dirty="0" err="1"/>
            <a:t>antaramuka</a:t>
          </a:r>
          <a:r>
            <a:rPr lang="en-MY" dirty="0"/>
            <a:t> yang </a:t>
          </a:r>
          <a:r>
            <a:rPr lang="en-MY" dirty="0" err="1">
              <a:solidFill>
                <a:srgbClr val="FFFF00"/>
              </a:solidFill>
            </a:rPr>
            <a:t>mesra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pengguna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>
              <a:solidFill>
                <a:schemeClr val="bg1"/>
              </a:solidFill>
            </a:rPr>
            <a:t>dan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konsep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penyambungan</a:t>
          </a:r>
          <a:r>
            <a:rPr lang="en-MY" dirty="0">
              <a:solidFill>
                <a:srgbClr val="FFFF00"/>
              </a:solidFill>
            </a:rPr>
            <a:t> yang </a:t>
          </a:r>
          <a:r>
            <a:rPr lang="en-MY" dirty="0" err="1">
              <a:solidFill>
                <a:srgbClr val="FFFF00"/>
              </a:solidFill>
            </a:rPr>
            <a:t>mudah</a:t>
          </a:r>
          <a:r>
            <a:rPr lang="en-MY" dirty="0">
              <a:solidFill>
                <a:srgbClr val="FFFF00"/>
              </a:solidFill>
            </a:rPr>
            <a:t>.</a:t>
          </a:r>
          <a:endParaRPr lang="en-US" dirty="0"/>
        </a:p>
      </dgm:t>
    </dgm:pt>
    <dgm:pt modelId="{FAA31565-56B6-4AA1-98A0-9199E5BDD717}" type="parTrans" cxnId="{2260D624-BD2F-42D7-9ED2-8A0C4A23235B}">
      <dgm:prSet/>
      <dgm:spPr/>
      <dgm:t>
        <a:bodyPr/>
        <a:lstStyle/>
        <a:p>
          <a:endParaRPr lang="en-US"/>
        </a:p>
      </dgm:t>
    </dgm:pt>
    <dgm:pt modelId="{D4236AAB-1690-43DE-806D-A82184C01720}" type="sibTrans" cxnId="{2260D624-BD2F-42D7-9ED2-8A0C4A23235B}">
      <dgm:prSet/>
      <dgm:spPr/>
      <dgm:t>
        <a:bodyPr/>
        <a:lstStyle/>
        <a:p>
          <a:endParaRPr lang="en-US"/>
        </a:p>
      </dgm:t>
    </dgm:pt>
    <dgm:pt modelId="{A59FB7A5-F7B5-4F62-A0A6-DF80899DE16C}" type="pres">
      <dgm:prSet presAssocID="{3D62D4BA-B230-4D6D-BA80-792F52891F01}" presName="linear" presStyleCnt="0">
        <dgm:presLayoutVars>
          <dgm:animLvl val="lvl"/>
          <dgm:resizeHandles val="exact"/>
        </dgm:presLayoutVars>
      </dgm:prSet>
      <dgm:spPr/>
    </dgm:pt>
    <dgm:pt modelId="{A9817101-93D3-458C-B402-5E6974A315E0}" type="pres">
      <dgm:prSet presAssocID="{10FF6CE9-81D4-4A54-8156-A21600FB9D1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524310D-DB11-423B-8FCA-B7F5A23D3E66}" type="pres">
      <dgm:prSet presAssocID="{CABF32B0-1D85-4F48-9CE4-CBF3DC507384}" presName="spacer" presStyleCnt="0"/>
      <dgm:spPr/>
    </dgm:pt>
    <dgm:pt modelId="{95F87635-0B11-46B7-8C3A-EC842FC4F2AE}" type="pres">
      <dgm:prSet presAssocID="{D60F905B-9B5E-4959-8503-223FF31463C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074BDE7-7B97-4270-8709-25D9D2734A55}" type="pres">
      <dgm:prSet presAssocID="{90D3F5A7-320C-46E3-B832-6AC323B3A737}" presName="spacer" presStyleCnt="0"/>
      <dgm:spPr/>
    </dgm:pt>
    <dgm:pt modelId="{E12C7C08-FE6F-444E-A7D4-FA016EBF9227}" type="pres">
      <dgm:prSet presAssocID="{D090F91E-A7F2-44D1-ACD8-6A80DC7EF94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A7CC615-0F7B-4A88-8CEA-C88AA85A5916}" type="presOf" srcId="{3D62D4BA-B230-4D6D-BA80-792F52891F01}" destId="{A59FB7A5-F7B5-4F62-A0A6-DF80899DE16C}" srcOrd="0" destOrd="0" presId="urn:microsoft.com/office/officeart/2005/8/layout/vList2"/>
    <dgm:cxn modelId="{2260D624-BD2F-42D7-9ED2-8A0C4A23235B}" srcId="{3D62D4BA-B230-4D6D-BA80-792F52891F01}" destId="{D090F91E-A7F2-44D1-ACD8-6A80DC7EF94D}" srcOrd="2" destOrd="0" parTransId="{FAA31565-56B6-4AA1-98A0-9199E5BDD717}" sibTransId="{D4236AAB-1690-43DE-806D-A82184C01720}"/>
    <dgm:cxn modelId="{18139C60-36AD-4118-BBF6-52CD4D1224A0}" srcId="{3D62D4BA-B230-4D6D-BA80-792F52891F01}" destId="{10FF6CE9-81D4-4A54-8156-A21600FB9D19}" srcOrd="0" destOrd="0" parTransId="{B755C346-4909-44E0-8077-9AF65A7A1EB0}" sibTransId="{CABF32B0-1D85-4F48-9CE4-CBF3DC507384}"/>
    <dgm:cxn modelId="{713D1C69-7157-4572-A82D-2C582A9C83C1}" type="presOf" srcId="{10FF6CE9-81D4-4A54-8156-A21600FB9D19}" destId="{A9817101-93D3-458C-B402-5E6974A315E0}" srcOrd="0" destOrd="0" presId="urn:microsoft.com/office/officeart/2005/8/layout/vList2"/>
    <dgm:cxn modelId="{746E446E-2F30-4146-B910-A9E122A1B59D}" srcId="{3D62D4BA-B230-4D6D-BA80-792F52891F01}" destId="{D60F905B-9B5E-4959-8503-223FF31463CB}" srcOrd="1" destOrd="0" parTransId="{6B19B562-D777-4E36-A24B-74B5487AE8BF}" sibTransId="{90D3F5A7-320C-46E3-B832-6AC323B3A737}"/>
    <dgm:cxn modelId="{87E7358C-9A45-4911-AB80-1CF4AD119AC0}" type="presOf" srcId="{D60F905B-9B5E-4959-8503-223FF31463CB}" destId="{95F87635-0B11-46B7-8C3A-EC842FC4F2AE}" srcOrd="0" destOrd="0" presId="urn:microsoft.com/office/officeart/2005/8/layout/vList2"/>
    <dgm:cxn modelId="{FCABDDB1-1F36-47D0-A2DF-65F0F9A5A87E}" type="presOf" srcId="{D090F91E-A7F2-44D1-ACD8-6A80DC7EF94D}" destId="{E12C7C08-FE6F-444E-A7D4-FA016EBF9227}" srcOrd="0" destOrd="0" presId="urn:microsoft.com/office/officeart/2005/8/layout/vList2"/>
    <dgm:cxn modelId="{AC9A3F48-46F6-4CC8-94FD-7BFA500C49FE}" type="presParOf" srcId="{A59FB7A5-F7B5-4F62-A0A6-DF80899DE16C}" destId="{A9817101-93D3-458C-B402-5E6974A315E0}" srcOrd="0" destOrd="0" presId="urn:microsoft.com/office/officeart/2005/8/layout/vList2"/>
    <dgm:cxn modelId="{5810A0B3-6E0F-49A6-96BB-85923FC6129D}" type="presParOf" srcId="{A59FB7A5-F7B5-4F62-A0A6-DF80899DE16C}" destId="{F524310D-DB11-423B-8FCA-B7F5A23D3E66}" srcOrd="1" destOrd="0" presId="urn:microsoft.com/office/officeart/2005/8/layout/vList2"/>
    <dgm:cxn modelId="{0F5561F5-91C4-4AE4-B1BC-63FE40CD0B06}" type="presParOf" srcId="{A59FB7A5-F7B5-4F62-A0A6-DF80899DE16C}" destId="{95F87635-0B11-46B7-8C3A-EC842FC4F2AE}" srcOrd="2" destOrd="0" presId="urn:microsoft.com/office/officeart/2005/8/layout/vList2"/>
    <dgm:cxn modelId="{76DF4289-E047-43BB-8050-CB77C6CD2428}" type="presParOf" srcId="{A59FB7A5-F7B5-4F62-A0A6-DF80899DE16C}" destId="{8074BDE7-7B97-4270-8709-25D9D2734A55}" srcOrd="3" destOrd="0" presId="urn:microsoft.com/office/officeart/2005/8/layout/vList2"/>
    <dgm:cxn modelId="{5CF8DBD4-B820-48E1-A72E-A25EA1C9E644}" type="presParOf" srcId="{A59FB7A5-F7B5-4F62-A0A6-DF80899DE16C}" destId="{E12C7C08-FE6F-444E-A7D4-FA016EBF922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98FED77-FD71-4C0A-A9CF-45C05FB80BC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EC96805-6F04-426D-A301-C1B1895E4A20}">
      <dgm:prSet/>
      <dgm:spPr/>
      <dgm:t>
        <a:bodyPr/>
        <a:lstStyle/>
        <a:p>
          <a:r>
            <a:rPr lang="en-US" dirty="0" err="1">
              <a:solidFill>
                <a:schemeClr val="bg1"/>
              </a:solidFill>
            </a:rPr>
            <a:t>Mengesan</a:t>
          </a:r>
          <a:r>
            <a:rPr lang="en-US" baseline="0" dirty="0">
              <a:solidFill>
                <a:schemeClr val="bg1"/>
              </a:solidFill>
            </a:rPr>
            <a:t> </a:t>
          </a:r>
          <a:r>
            <a:rPr lang="en-US" baseline="0" dirty="0" err="1">
              <a:solidFill>
                <a:schemeClr val="bg1"/>
              </a:solidFill>
            </a:rPr>
            <a:t>Pembukaan</a:t>
          </a:r>
          <a:r>
            <a:rPr lang="en-US" baseline="0" dirty="0">
              <a:solidFill>
                <a:schemeClr val="bg1"/>
              </a:solidFill>
            </a:rPr>
            <a:t> </a:t>
          </a:r>
          <a:r>
            <a:rPr lang="en-US" baseline="0" dirty="0" err="1">
              <a:solidFill>
                <a:schemeClr val="bg1"/>
              </a:solidFill>
            </a:rPr>
            <a:t>pelayar</a:t>
          </a:r>
          <a:r>
            <a:rPr lang="en-US" baseline="0" dirty="0">
              <a:solidFill>
                <a:schemeClr val="bg1"/>
              </a:solidFill>
            </a:rPr>
            <a:t> </a:t>
          </a:r>
          <a:r>
            <a:rPr lang="en-US" baseline="0" dirty="0" err="1">
              <a:solidFill>
                <a:schemeClr val="bg1"/>
              </a:solidFill>
            </a:rPr>
            <a:t>dengan</a:t>
          </a:r>
          <a:r>
            <a:rPr lang="en-US" baseline="0" dirty="0">
              <a:solidFill>
                <a:schemeClr val="bg1"/>
              </a:solidFill>
            </a:rPr>
            <a:t> </a:t>
          </a:r>
          <a:r>
            <a:rPr lang="en-US" baseline="0" dirty="0" err="1">
              <a:solidFill>
                <a:schemeClr val="bg1"/>
              </a:solidFill>
            </a:rPr>
            <a:t>serta</a:t>
          </a:r>
          <a:r>
            <a:rPr lang="en-US" baseline="0" dirty="0">
              <a:solidFill>
                <a:schemeClr val="bg1"/>
              </a:solidFill>
            </a:rPr>
            <a:t> </a:t>
          </a:r>
          <a:r>
            <a:rPr lang="en-US" baseline="0" dirty="0" err="1">
              <a:solidFill>
                <a:schemeClr val="bg1"/>
              </a:solidFill>
            </a:rPr>
            <a:t>merta</a:t>
          </a:r>
          <a:r>
            <a:rPr lang="en-US" baseline="0" dirty="0">
              <a:solidFill>
                <a:schemeClr val="bg1"/>
              </a:solidFill>
            </a:rPr>
            <a:t> </a:t>
          </a:r>
          <a:r>
            <a:rPr lang="en-US" baseline="0" dirty="0" err="1">
              <a:solidFill>
                <a:schemeClr val="bg1"/>
              </a:solidFill>
            </a:rPr>
            <a:t>serta</a:t>
          </a:r>
          <a:r>
            <a:rPr lang="en-US" baseline="0" dirty="0">
              <a:solidFill>
                <a:schemeClr val="bg1"/>
              </a:solidFill>
            </a:rPr>
            <a:t> </a:t>
          </a:r>
          <a:r>
            <a:rPr lang="en-US" baseline="0" dirty="0" err="1">
              <a:solidFill>
                <a:srgbClr val="FFFF00"/>
              </a:solidFill>
            </a:rPr>
            <a:t>menamatkan</a:t>
          </a:r>
          <a:r>
            <a:rPr lang="en-US" baseline="0" dirty="0">
              <a:solidFill>
                <a:srgbClr val="FFFF00"/>
              </a:solidFill>
            </a:rPr>
            <a:t> </a:t>
          </a:r>
          <a:r>
            <a:rPr lang="en-US" baseline="0" dirty="0" err="1">
              <a:solidFill>
                <a:srgbClr val="FFFF00"/>
              </a:solidFill>
            </a:rPr>
            <a:t>aktiviti</a:t>
          </a:r>
          <a:r>
            <a:rPr lang="en-US" baseline="0" dirty="0">
              <a:solidFill>
                <a:srgbClr val="FFFF00"/>
              </a:solidFill>
            </a:rPr>
            <a:t> </a:t>
          </a:r>
          <a:r>
            <a:rPr lang="en-US" baseline="0" dirty="0" err="1">
              <a:solidFill>
                <a:srgbClr val="FFFF00"/>
              </a:solidFill>
            </a:rPr>
            <a:t>pelayar</a:t>
          </a:r>
          <a:r>
            <a:rPr lang="en-US" baseline="0" dirty="0">
              <a:solidFill>
                <a:srgbClr val="FFFF00"/>
              </a:solidFill>
            </a:rPr>
            <a:t> di </a:t>
          </a:r>
          <a:r>
            <a:rPr lang="en-US" baseline="0" dirty="0" err="1">
              <a:solidFill>
                <a:schemeClr val="bg1"/>
              </a:solidFill>
            </a:rPr>
            <a:t>makmal</a:t>
          </a:r>
          <a:endParaRPr lang="en-US" dirty="0">
            <a:solidFill>
              <a:schemeClr val="bg1"/>
            </a:solidFill>
          </a:endParaRPr>
        </a:p>
      </dgm:t>
    </dgm:pt>
    <dgm:pt modelId="{2D5D1D1F-9E59-4EB5-851F-4EC3E63A8482}" type="parTrans" cxnId="{32D600E4-18F3-438B-A706-55D3D38D1716}">
      <dgm:prSet/>
      <dgm:spPr/>
      <dgm:t>
        <a:bodyPr/>
        <a:lstStyle/>
        <a:p>
          <a:endParaRPr lang="en-US"/>
        </a:p>
      </dgm:t>
    </dgm:pt>
    <dgm:pt modelId="{B532AD6F-7571-4006-9274-569BC153244A}" type="sibTrans" cxnId="{32D600E4-18F3-438B-A706-55D3D38D1716}">
      <dgm:prSet/>
      <dgm:spPr/>
      <dgm:t>
        <a:bodyPr/>
        <a:lstStyle/>
        <a:p>
          <a:endParaRPr lang="en-US"/>
        </a:p>
      </dgm:t>
    </dgm:pt>
    <dgm:pt modelId="{1CA352DB-14D4-4C44-BBEE-F6A663007F79}">
      <dgm:prSet/>
      <dgm:spPr/>
      <dgm:t>
        <a:bodyPr/>
        <a:lstStyle/>
        <a:p>
          <a:r>
            <a:rPr lang="en-US" dirty="0" err="1">
              <a:solidFill>
                <a:schemeClr val="bg1"/>
              </a:solidFill>
            </a:rPr>
            <a:t>Menyimpan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>
              <a:solidFill>
                <a:srgbClr val="FFFF00"/>
              </a:solidFill>
            </a:rPr>
            <a:t>log </a:t>
          </a:r>
          <a:r>
            <a:rPr lang="en-US" dirty="0" err="1">
              <a:solidFill>
                <a:srgbClr val="FFFF00"/>
              </a:solidFill>
            </a:rPr>
            <a:t>aktiviti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pembukaan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pelayar</a:t>
          </a:r>
          <a:r>
            <a:rPr lang="en-US" dirty="0">
              <a:solidFill>
                <a:srgbClr val="FFFF00"/>
              </a:solidFill>
            </a:rPr>
            <a:t> pada </a:t>
          </a:r>
          <a:r>
            <a:rPr lang="en-US" dirty="0" err="1">
              <a:solidFill>
                <a:srgbClr val="FFFF00"/>
              </a:solidFill>
            </a:rPr>
            <a:t>waktu</a:t>
          </a:r>
          <a:r>
            <a:rPr lang="en-US" dirty="0">
              <a:solidFill>
                <a:srgbClr val="FFFF00"/>
              </a:solidFill>
            </a:rPr>
            <a:t> yang </a:t>
          </a:r>
          <a:r>
            <a:rPr lang="en-US" dirty="0" err="1">
              <a:solidFill>
                <a:srgbClr val="FFFF00"/>
              </a:solidFill>
            </a:rPr>
            <a:t>tepat</a:t>
          </a:r>
          <a:r>
            <a:rPr lang="en-US" dirty="0">
              <a:solidFill>
                <a:srgbClr val="FFFF00"/>
              </a:solidFill>
            </a:rPr>
            <a:t>.</a:t>
          </a:r>
        </a:p>
      </dgm:t>
    </dgm:pt>
    <dgm:pt modelId="{F12B9051-5305-448E-A9FA-D91B2EFCA6D4}" type="parTrans" cxnId="{B4A851EF-69F9-47E2-9339-C896BE104065}">
      <dgm:prSet/>
      <dgm:spPr/>
      <dgm:t>
        <a:bodyPr/>
        <a:lstStyle/>
        <a:p>
          <a:endParaRPr lang="en-US"/>
        </a:p>
      </dgm:t>
    </dgm:pt>
    <dgm:pt modelId="{CA762BF1-C783-4801-B729-57D3BB120507}" type="sibTrans" cxnId="{B4A851EF-69F9-47E2-9339-C896BE104065}">
      <dgm:prSet/>
      <dgm:spPr/>
      <dgm:t>
        <a:bodyPr/>
        <a:lstStyle/>
        <a:p>
          <a:endParaRPr lang="en-US"/>
        </a:p>
      </dgm:t>
    </dgm:pt>
    <dgm:pt modelId="{7C327F22-F0C1-4771-91A8-AF423535E916}">
      <dgm:prSet/>
      <dgm:spPr/>
      <dgm:t>
        <a:bodyPr/>
        <a:lstStyle/>
        <a:p>
          <a:r>
            <a:rPr lang="en-MY" dirty="0" err="1"/>
            <a:t>Sistem</a:t>
          </a:r>
          <a:r>
            <a:rPr lang="en-MY" dirty="0"/>
            <a:t> </a:t>
          </a:r>
          <a:r>
            <a:rPr lang="en-MY" dirty="0" err="1"/>
            <a:t>ini</a:t>
          </a:r>
          <a:r>
            <a:rPr lang="en-MY" dirty="0"/>
            <a:t> </a:t>
          </a:r>
          <a:r>
            <a:rPr lang="en-MY" dirty="0" err="1"/>
            <a:t>menggunakan</a:t>
          </a:r>
          <a:r>
            <a:rPr lang="en-MY" dirty="0"/>
            <a:t> </a:t>
          </a:r>
          <a:r>
            <a:rPr lang="en-MY" dirty="0" err="1"/>
            <a:t>konsep</a:t>
          </a:r>
          <a:r>
            <a:rPr lang="en-MY" dirty="0"/>
            <a:t> </a:t>
          </a:r>
          <a:r>
            <a:rPr lang="en-MY" dirty="0" err="1">
              <a:solidFill>
                <a:srgbClr val="FFFF00"/>
              </a:solidFill>
            </a:rPr>
            <a:t>pelayan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pelanggan</a:t>
          </a:r>
          <a:r>
            <a:rPr lang="en-MY" dirty="0">
              <a:solidFill>
                <a:srgbClr val="FFFF00"/>
              </a:solidFill>
            </a:rPr>
            <a:t>(</a:t>
          </a:r>
          <a:r>
            <a:rPr lang="en-MY" dirty="0" err="1">
              <a:solidFill>
                <a:srgbClr val="FFFF00"/>
              </a:solidFill>
            </a:rPr>
            <a:t>satu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ke</a:t>
          </a:r>
          <a:r>
            <a:rPr lang="en-MY" dirty="0">
              <a:solidFill>
                <a:srgbClr val="FFFF00"/>
              </a:solidFill>
            </a:rPr>
            <a:t> </a:t>
          </a:r>
          <a:r>
            <a:rPr lang="en-MY" dirty="0" err="1">
              <a:solidFill>
                <a:srgbClr val="FFFF00"/>
              </a:solidFill>
            </a:rPr>
            <a:t>banyak</a:t>
          </a:r>
          <a:r>
            <a:rPr lang="en-MY" dirty="0">
              <a:solidFill>
                <a:srgbClr val="FFFF00"/>
              </a:solidFill>
            </a:rPr>
            <a:t>)</a:t>
          </a:r>
          <a:endParaRPr lang="en-US" dirty="0"/>
        </a:p>
      </dgm:t>
    </dgm:pt>
    <dgm:pt modelId="{8D7C8C26-DCCD-47A9-913D-173DE90226B2}" type="parTrans" cxnId="{E34E86FA-ADAF-4F64-A6FF-778D4EE56490}">
      <dgm:prSet/>
      <dgm:spPr/>
      <dgm:t>
        <a:bodyPr/>
        <a:lstStyle/>
        <a:p>
          <a:endParaRPr lang="en-US"/>
        </a:p>
      </dgm:t>
    </dgm:pt>
    <dgm:pt modelId="{C0525A01-D40A-4B66-A610-E54F3222D739}" type="sibTrans" cxnId="{E34E86FA-ADAF-4F64-A6FF-778D4EE56490}">
      <dgm:prSet/>
      <dgm:spPr/>
      <dgm:t>
        <a:bodyPr/>
        <a:lstStyle/>
        <a:p>
          <a:endParaRPr lang="en-US"/>
        </a:p>
      </dgm:t>
    </dgm:pt>
    <dgm:pt modelId="{F7299EBF-E049-440D-9298-0FC2F6FB57CE}" type="pres">
      <dgm:prSet presAssocID="{B98FED77-FD71-4C0A-A9CF-45C05FB80BCE}" presName="linear" presStyleCnt="0">
        <dgm:presLayoutVars>
          <dgm:animLvl val="lvl"/>
          <dgm:resizeHandles val="exact"/>
        </dgm:presLayoutVars>
      </dgm:prSet>
      <dgm:spPr/>
    </dgm:pt>
    <dgm:pt modelId="{F9030E0F-F446-4263-86D8-72A3AD947200}" type="pres">
      <dgm:prSet presAssocID="{FEC96805-6F04-426D-A301-C1B1895E4A2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B992C00-1621-4119-AC47-5AC30DD202C6}" type="pres">
      <dgm:prSet presAssocID="{B532AD6F-7571-4006-9274-569BC153244A}" presName="spacer" presStyleCnt="0"/>
      <dgm:spPr/>
    </dgm:pt>
    <dgm:pt modelId="{C63284CF-70E6-45FB-9DB1-F7026A6522CB}" type="pres">
      <dgm:prSet presAssocID="{1CA352DB-14D4-4C44-BBEE-F6A663007F7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92656A9-6514-495E-98DD-C011B916AE45}" type="pres">
      <dgm:prSet presAssocID="{CA762BF1-C783-4801-B729-57D3BB120507}" presName="spacer" presStyleCnt="0"/>
      <dgm:spPr/>
    </dgm:pt>
    <dgm:pt modelId="{76ED5595-13A9-4C9A-89F4-47482DAE65B1}" type="pres">
      <dgm:prSet presAssocID="{7C327F22-F0C1-4771-91A8-AF423535E91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31E5F24-48A6-490A-A253-9D609510EEE4}" type="presOf" srcId="{FEC96805-6F04-426D-A301-C1B1895E4A20}" destId="{F9030E0F-F446-4263-86D8-72A3AD947200}" srcOrd="0" destOrd="0" presId="urn:microsoft.com/office/officeart/2005/8/layout/vList2"/>
    <dgm:cxn modelId="{DA55F76A-C401-43DC-9BBE-7FB8754860BC}" type="presOf" srcId="{7C327F22-F0C1-4771-91A8-AF423535E916}" destId="{76ED5595-13A9-4C9A-89F4-47482DAE65B1}" srcOrd="0" destOrd="0" presId="urn:microsoft.com/office/officeart/2005/8/layout/vList2"/>
    <dgm:cxn modelId="{0AA7F46F-1ADD-4D0B-BF0F-89956FBD5AA9}" type="presOf" srcId="{1CA352DB-14D4-4C44-BBEE-F6A663007F79}" destId="{C63284CF-70E6-45FB-9DB1-F7026A6522CB}" srcOrd="0" destOrd="0" presId="urn:microsoft.com/office/officeart/2005/8/layout/vList2"/>
    <dgm:cxn modelId="{1E6CF89E-CB72-4983-8D39-835F6ECB5448}" type="presOf" srcId="{B98FED77-FD71-4C0A-A9CF-45C05FB80BCE}" destId="{F7299EBF-E049-440D-9298-0FC2F6FB57CE}" srcOrd="0" destOrd="0" presId="urn:microsoft.com/office/officeart/2005/8/layout/vList2"/>
    <dgm:cxn modelId="{32D600E4-18F3-438B-A706-55D3D38D1716}" srcId="{B98FED77-FD71-4C0A-A9CF-45C05FB80BCE}" destId="{FEC96805-6F04-426D-A301-C1B1895E4A20}" srcOrd="0" destOrd="0" parTransId="{2D5D1D1F-9E59-4EB5-851F-4EC3E63A8482}" sibTransId="{B532AD6F-7571-4006-9274-569BC153244A}"/>
    <dgm:cxn modelId="{B4A851EF-69F9-47E2-9339-C896BE104065}" srcId="{B98FED77-FD71-4C0A-A9CF-45C05FB80BCE}" destId="{1CA352DB-14D4-4C44-BBEE-F6A663007F79}" srcOrd="1" destOrd="0" parTransId="{F12B9051-5305-448E-A9FA-D91B2EFCA6D4}" sibTransId="{CA762BF1-C783-4801-B729-57D3BB120507}"/>
    <dgm:cxn modelId="{E34E86FA-ADAF-4F64-A6FF-778D4EE56490}" srcId="{B98FED77-FD71-4C0A-A9CF-45C05FB80BCE}" destId="{7C327F22-F0C1-4771-91A8-AF423535E916}" srcOrd="2" destOrd="0" parTransId="{8D7C8C26-DCCD-47A9-913D-173DE90226B2}" sibTransId="{C0525A01-D40A-4B66-A610-E54F3222D739}"/>
    <dgm:cxn modelId="{BAFDD842-694A-4F65-9581-17E93F42807D}" type="presParOf" srcId="{F7299EBF-E049-440D-9298-0FC2F6FB57CE}" destId="{F9030E0F-F446-4263-86D8-72A3AD947200}" srcOrd="0" destOrd="0" presId="urn:microsoft.com/office/officeart/2005/8/layout/vList2"/>
    <dgm:cxn modelId="{DDB22D1B-8BC9-473F-9444-540D8D327975}" type="presParOf" srcId="{F7299EBF-E049-440D-9298-0FC2F6FB57CE}" destId="{DB992C00-1621-4119-AC47-5AC30DD202C6}" srcOrd="1" destOrd="0" presId="urn:microsoft.com/office/officeart/2005/8/layout/vList2"/>
    <dgm:cxn modelId="{221030A0-E706-4F02-8FAD-5785184717B3}" type="presParOf" srcId="{F7299EBF-E049-440D-9298-0FC2F6FB57CE}" destId="{C63284CF-70E6-45FB-9DB1-F7026A6522CB}" srcOrd="2" destOrd="0" presId="urn:microsoft.com/office/officeart/2005/8/layout/vList2"/>
    <dgm:cxn modelId="{13870F4A-1DD2-4DBB-B43D-7D2992E04E1F}" type="presParOf" srcId="{F7299EBF-E049-440D-9298-0FC2F6FB57CE}" destId="{892656A9-6514-495E-98DD-C011B916AE45}" srcOrd="3" destOrd="0" presId="urn:microsoft.com/office/officeart/2005/8/layout/vList2"/>
    <dgm:cxn modelId="{5DFC37F3-80A4-4F0E-B514-42671C162481}" type="presParOf" srcId="{F7299EBF-E049-440D-9298-0FC2F6FB57CE}" destId="{76ED5595-13A9-4C9A-89F4-47482DAE65B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E8FA131-8AFD-427F-A681-8943BBB2379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4FF654A-5AC6-4B26-BA28-A3439CECA792}">
      <dgm:prSet/>
      <dgm:spPr/>
      <dgm:t>
        <a:bodyPr/>
        <a:lstStyle/>
        <a:p>
          <a:r>
            <a:rPr lang="en-US" dirty="0" err="1"/>
            <a:t>Sistem</a:t>
          </a:r>
          <a:r>
            <a:rPr lang="en-US" dirty="0"/>
            <a:t> </a:t>
          </a:r>
          <a:r>
            <a:rPr lang="en-US" dirty="0" err="1"/>
            <a:t>ini</a:t>
          </a:r>
          <a:r>
            <a:rPr lang="en-US" dirty="0"/>
            <a:t> </a:t>
          </a:r>
          <a:r>
            <a:rPr lang="en-US" dirty="0" err="1"/>
            <a:t>diaplikasikan</a:t>
          </a:r>
          <a:r>
            <a:rPr lang="en-US" dirty="0"/>
            <a:t> </a:t>
          </a:r>
          <a:r>
            <a:rPr lang="en-US" dirty="0">
              <a:solidFill>
                <a:srgbClr val="FFFF00"/>
              </a:solidFill>
            </a:rPr>
            <a:t>di </a:t>
          </a:r>
          <a:r>
            <a:rPr lang="en-US" dirty="0" err="1">
              <a:solidFill>
                <a:srgbClr val="FFFF00"/>
              </a:solidFill>
            </a:rPr>
            <a:t>makmal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makmal</a:t>
          </a:r>
          <a:r>
            <a:rPr lang="en-US" dirty="0">
              <a:solidFill>
                <a:srgbClr val="FFFF00"/>
              </a:solidFill>
            </a:rPr>
            <a:t> </a:t>
          </a:r>
          <a:r>
            <a:rPr lang="en-US" dirty="0" err="1">
              <a:solidFill>
                <a:srgbClr val="FFFF00"/>
              </a:solidFill>
            </a:rPr>
            <a:t>komputer</a:t>
          </a:r>
          <a:endParaRPr lang="en-US" dirty="0">
            <a:solidFill>
              <a:srgbClr val="FFFF00"/>
            </a:solidFill>
          </a:endParaRPr>
        </a:p>
      </dgm:t>
    </dgm:pt>
    <dgm:pt modelId="{1D87BC88-A65F-4F08-861F-70BB68D5B878}" type="parTrans" cxnId="{F2E9BE4A-2505-4647-9D99-41F90A5F2DDF}">
      <dgm:prSet/>
      <dgm:spPr/>
      <dgm:t>
        <a:bodyPr/>
        <a:lstStyle/>
        <a:p>
          <a:endParaRPr lang="en-US"/>
        </a:p>
      </dgm:t>
    </dgm:pt>
    <dgm:pt modelId="{DEF41B5C-E5BB-41AA-9273-27A99C514CD6}" type="sibTrans" cxnId="{F2E9BE4A-2505-4647-9D99-41F90A5F2DDF}">
      <dgm:prSet/>
      <dgm:spPr/>
      <dgm:t>
        <a:bodyPr/>
        <a:lstStyle/>
        <a:p>
          <a:endParaRPr lang="en-US"/>
        </a:p>
      </dgm:t>
    </dgm:pt>
    <dgm:pt modelId="{B8F708E7-0C42-4BB5-9775-DB41D68AFF51}">
      <dgm:prSet/>
      <dgm:spPr/>
      <dgm:t>
        <a:bodyPr/>
        <a:lstStyle/>
        <a:p>
          <a:r>
            <a:rPr lang="en-US" dirty="0" err="1"/>
            <a:t>Memerlukan</a:t>
          </a:r>
          <a:r>
            <a:rPr lang="en-US" dirty="0"/>
            <a:t> </a:t>
          </a:r>
          <a:r>
            <a:rPr lang="en-US" dirty="0" err="1"/>
            <a:t>rangkaian</a:t>
          </a:r>
          <a:r>
            <a:rPr lang="en-US" dirty="0"/>
            <a:t> internet dan </a:t>
          </a:r>
          <a:r>
            <a:rPr lang="en-US" dirty="0" err="1"/>
            <a:t>rangkaian</a:t>
          </a:r>
          <a:r>
            <a:rPr lang="en-US" dirty="0"/>
            <a:t> </a:t>
          </a:r>
          <a:r>
            <a:rPr lang="en-US" dirty="0" err="1"/>
            <a:t>makmal</a:t>
          </a:r>
          <a:r>
            <a:rPr lang="en-US" dirty="0"/>
            <a:t> </a:t>
          </a:r>
          <a:r>
            <a:rPr lang="en-US" dirty="0" err="1"/>
            <a:t>Pelayar</a:t>
          </a:r>
          <a:r>
            <a:rPr lang="en-US" dirty="0"/>
            <a:t> </a:t>
          </a:r>
          <a:r>
            <a:rPr lang="en-US" dirty="0">
              <a:solidFill>
                <a:srgbClr val="FFFF00"/>
              </a:solidFill>
            </a:rPr>
            <a:t>Microsoft </a:t>
          </a:r>
          <a:r>
            <a:rPr lang="en-US" dirty="0" err="1">
              <a:solidFill>
                <a:srgbClr val="FFFF00"/>
              </a:solidFill>
            </a:rPr>
            <a:t>Edge,Chrome</a:t>
          </a:r>
          <a:r>
            <a:rPr lang="en-US" dirty="0">
              <a:solidFill>
                <a:srgbClr val="FFFF00"/>
              </a:solidFill>
            </a:rPr>
            <a:t> dan Firefox.</a:t>
          </a:r>
        </a:p>
      </dgm:t>
    </dgm:pt>
    <dgm:pt modelId="{6541723C-5BFC-487A-B4C2-CAEE74A11A28}" type="parTrans" cxnId="{ECFC4629-72EC-4B50-B272-5453C5F60130}">
      <dgm:prSet/>
      <dgm:spPr/>
      <dgm:t>
        <a:bodyPr/>
        <a:lstStyle/>
        <a:p>
          <a:endParaRPr lang="en-US"/>
        </a:p>
      </dgm:t>
    </dgm:pt>
    <dgm:pt modelId="{5DE79E73-91C1-4051-865C-32A4C4F54E41}" type="sibTrans" cxnId="{ECFC4629-72EC-4B50-B272-5453C5F60130}">
      <dgm:prSet/>
      <dgm:spPr/>
      <dgm:t>
        <a:bodyPr/>
        <a:lstStyle/>
        <a:p>
          <a:endParaRPr lang="en-US"/>
        </a:p>
      </dgm:t>
    </dgm:pt>
    <dgm:pt modelId="{BF080A16-C428-49C5-8A12-2385D0532AFA}">
      <dgm:prSet/>
      <dgm:spPr/>
      <dgm:t>
        <a:bodyPr/>
        <a:lstStyle/>
        <a:p>
          <a:r>
            <a:rPr lang="en-US" dirty="0" err="1"/>
            <a:t>Menggunakan</a:t>
          </a:r>
          <a:r>
            <a:rPr lang="en-US" dirty="0"/>
            <a:t> OS</a:t>
          </a:r>
          <a:r>
            <a:rPr lang="en-US" dirty="0">
              <a:solidFill>
                <a:srgbClr val="FFFF00"/>
              </a:solidFill>
            </a:rPr>
            <a:t> Windows.</a:t>
          </a:r>
        </a:p>
      </dgm:t>
    </dgm:pt>
    <dgm:pt modelId="{8D8C4B7D-1CDD-446E-B892-BFC40EAE5346}" type="parTrans" cxnId="{B4DA5958-F46F-4A44-9F82-9BACE422DC73}">
      <dgm:prSet/>
      <dgm:spPr/>
      <dgm:t>
        <a:bodyPr/>
        <a:lstStyle/>
        <a:p>
          <a:endParaRPr lang="en-US"/>
        </a:p>
      </dgm:t>
    </dgm:pt>
    <dgm:pt modelId="{35C8D2CB-156B-45C0-91AD-A68C3BACC7A8}" type="sibTrans" cxnId="{B4DA5958-F46F-4A44-9F82-9BACE422DC73}">
      <dgm:prSet/>
      <dgm:spPr/>
      <dgm:t>
        <a:bodyPr/>
        <a:lstStyle/>
        <a:p>
          <a:endParaRPr lang="en-US"/>
        </a:p>
      </dgm:t>
    </dgm:pt>
    <dgm:pt modelId="{62242BF4-FF07-47B7-809E-5E7116F26324}" type="pres">
      <dgm:prSet presAssocID="{BE8FA131-8AFD-427F-A681-8943BBB2379F}" presName="linear" presStyleCnt="0">
        <dgm:presLayoutVars>
          <dgm:animLvl val="lvl"/>
          <dgm:resizeHandles val="exact"/>
        </dgm:presLayoutVars>
      </dgm:prSet>
      <dgm:spPr/>
    </dgm:pt>
    <dgm:pt modelId="{408330C7-F3C3-465B-9A87-083F6F8D8A19}" type="pres">
      <dgm:prSet presAssocID="{B4FF654A-5AC6-4B26-BA28-A3439CECA79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FFF7299-0E81-44F8-B507-C008B1A6F24E}" type="pres">
      <dgm:prSet presAssocID="{DEF41B5C-E5BB-41AA-9273-27A99C514CD6}" presName="spacer" presStyleCnt="0"/>
      <dgm:spPr/>
    </dgm:pt>
    <dgm:pt modelId="{7C61626E-E43F-4BEC-82D1-E1FD46F3F6A9}" type="pres">
      <dgm:prSet presAssocID="{B8F708E7-0C42-4BB5-9775-DB41D68AFF5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2731A3B-6B8E-462D-A1C5-D549BDBE22D7}" type="pres">
      <dgm:prSet presAssocID="{5DE79E73-91C1-4051-865C-32A4C4F54E41}" presName="spacer" presStyleCnt="0"/>
      <dgm:spPr/>
    </dgm:pt>
    <dgm:pt modelId="{B0803D04-D5D0-43DD-8AA6-EE576A62CDA8}" type="pres">
      <dgm:prSet presAssocID="{BF080A16-C428-49C5-8A12-2385D0532AF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96E7A24-7C63-42DE-A7BE-D55E6E7DDD23}" type="presOf" srcId="{BE8FA131-8AFD-427F-A681-8943BBB2379F}" destId="{62242BF4-FF07-47B7-809E-5E7116F26324}" srcOrd="0" destOrd="0" presId="urn:microsoft.com/office/officeart/2005/8/layout/vList2"/>
    <dgm:cxn modelId="{ECFC4629-72EC-4B50-B272-5453C5F60130}" srcId="{BE8FA131-8AFD-427F-A681-8943BBB2379F}" destId="{B8F708E7-0C42-4BB5-9775-DB41D68AFF51}" srcOrd="1" destOrd="0" parTransId="{6541723C-5BFC-487A-B4C2-CAEE74A11A28}" sibTransId="{5DE79E73-91C1-4051-865C-32A4C4F54E41}"/>
    <dgm:cxn modelId="{CA47C363-B963-4FC8-BDE4-FA58D212885E}" type="presOf" srcId="{B8F708E7-0C42-4BB5-9775-DB41D68AFF51}" destId="{7C61626E-E43F-4BEC-82D1-E1FD46F3F6A9}" srcOrd="0" destOrd="0" presId="urn:microsoft.com/office/officeart/2005/8/layout/vList2"/>
    <dgm:cxn modelId="{F2E9BE4A-2505-4647-9D99-41F90A5F2DDF}" srcId="{BE8FA131-8AFD-427F-A681-8943BBB2379F}" destId="{B4FF654A-5AC6-4B26-BA28-A3439CECA792}" srcOrd="0" destOrd="0" parTransId="{1D87BC88-A65F-4F08-861F-70BB68D5B878}" sibTransId="{DEF41B5C-E5BB-41AA-9273-27A99C514CD6}"/>
    <dgm:cxn modelId="{B4DA5958-F46F-4A44-9F82-9BACE422DC73}" srcId="{BE8FA131-8AFD-427F-A681-8943BBB2379F}" destId="{BF080A16-C428-49C5-8A12-2385D0532AFA}" srcOrd="2" destOrd="0" parTransId="{8D8C4B7D-1CDD-446E-B892-BFC40EAE5346}" sibTransId="{35C8D2CB-156B-45C0-91AD-A68C3BACC7A8}"/>
    <dgm:cxn modelId="{A15ABF86-EA1B-498E-91C8-F0E08DD34D04}" type="presOf" srcId="{BF080A16-C428-49C5-8A12-2385D0532AFA}" destId="{B0803D04-D5D0-43DD-8AA6-EE576A62CDA8}" srcOrd="0" destOrd="0" presId="urn:microsoft.com/office/officeart/2005/8/layout/vList2"/>
    <dgm:cxn modelId="{283AA9F2-D767-4BE7-89F5-DBB8B2BD7FF4}" type="presOf" srcId="{B4FF654A-5AC6-4B26-BA28-A3439CECA792}" destId="{408330C7-F3C3-465B-9A87-083F6F8D8A19}" srcOrd="0" destOrd="0" presId="urn:microsoft.com/office/officeart/2005/8/layout/vList2"/>
    <dgm:cxn modelId="{C66B044F-8D40-459F-9861-BD1B786653B7}" type="presParOf" srcId="{62242BF4-FF07-47B7-809E-5E7116F26324}" destId="{408330C7-F3C3-465B-9A87-083F6F8D8A19}" srcOrd="0" destOrd="0" presId="urn:microsoft.com/office/officeart/2005/8/layout/vList2"/>
    <dgm:cxn modelId="{E9EEE497-8410-4E10-B26C-BF9F659019F1}" type="presParOf" srcId="{62242BF4-FF07-47B7-809E-5E7116F26324}" destId="{CFFF7299-0E81-44F8-B507-C008B1A6F24E}" srcOrd="1" destOrd="0" presId="urn:microsoft.com/office/officeart/2005/8/layout/vList2"/>
    <dgm:cxn modelId="{8B21317E-34AB-4A92-B8CE-05A19386A9F6}" type="presParOf" srcId="{62242BF4-FF07-47B7-809E-5E7116F26324}" destId="{7C61626E-E43F-4BEC-82D1-E1FD46F3F6A9}" srcOrd="2" destOrd="0" presId="urn:microsoft.com/office/officeart/2005/8/layout/vList2"/>
    <dgm:cxn modelId="{94D0229D-9834-411D-8974-26E95D3B65F3}" type="presParOf" srcId="{62242BF4-FF07-47B7-809E-5E7116F26324}" destId="{32731A3B-6B8E-462D-A1C5-D549BDBE22D7}" srcOrd="3" destOrd="0" presId="urn:microsoft.com/office/officeart/2005/8/layout/vList2"/>
    <dgm:cxn modelId="{83BDC970-BEDF-4823-B8CD-F0DAE1CFCD2A}" type="presParOf" srcId="{62242BF4-FF07-47B7-809E-5E7116F26324}" destId="{B0803D04-D5D0-43DD-8AA6-EE576A62CDA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5D993F-1B38-4C1D-8675-EB4401166B24}">
      <dsp:nvSpPr>
        <dsp:cNvPr id="0" name=""/>
        <dsp:cNvSpPr/>
      </dsp:nvSpPr>
      <dsp:spPr>
        <a:xfrm>
          <a:off x="0" y="0"/>
          <a:ext cx="9104233" cy="127388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Sistem</a:t>
          </a:r>
          <a:r>
            <a:rPr lang="en-US" sz="2400" kern="1200" dirty="0"/>
            <a:t> S3P </a:t>
          </a:r>
          <a:r>
            <a:rPr lang="en-US" sz="2400" kern="1200" dirty="0" err="1"/>
            <a:t>mengesan</a:t>
          </a:r>
          <a:r>
            <a:rPr lang="en-US" sz="2400" kern="1200" dirty="0"/>
            <a:t> </a:t>
          </a:r>
          <a:r>
            <a:rPr lang="en-US" sz="2400" kern="1200" dirty="0" err="1">
              <a:solidFill>
                <a:srgbClr val="FFFF00"/>
              </a:solidFill>
            </a:rPr>
            <a:t>pembukaan</a:t>
          </a:r>
          <a:r>
            <a:rPr lang="en-US" sz="2400" kern="1200" dirty="0">
              <a:solidFill>
                <a:srgbClr val="FFFF00"/>
              </a:solidFill>
            </a:rPr>
            <a:t> </a:t>
          </a:r>
          <a:r>
            <a:rPr lang="en-US" sz="2400" kern="1200" dirty="0" err="1">
              <a:solidFill>
                <a:srgbClr val="FFFF00"/>
              </a:solidFill>
            </a:rPr>
            <a:t>pelayar</a:t>
          </a:r>
          <a:r>
            <a:rPr lang="en-US" sz="2400" kern="1200" dirty="0">
              <a:solidFill>
                <a:srgbClr val="FFFF00"/>
              </a:solidFill>
            </a:rPr>
            <a:t> di </a:t>
          </a:r>
          <a:r>
            <a:rPr lang="en-US" sz="2400" kern="1200" dirty="0" err="1">
              <a:solidFill>
                <a:srgbClr val="FFFF00"/>
              </a:solidFill>
            </a:rPr>
            <a:t>dalam</a:t>
          </a:r>
          <a:r>
            <a:rPr lang="en-US" sz="2400" kern="1200" dirty="0">
              <a:solidFill>
                <a:srgbClr val="FFFF00"/>
              </a:solidFill>
            </a:rPr>
            <a:t> </a:t>
          </a:r>
          <a:r>
            <a:rPr lang="en-US" sz="2400" kern="1200" dirty="0" err="1">
              <a:solidFill>
                <a:srgbClr val="FFFF00"/>
              </a:solidFill>
            </a:rPr>
            <a:t>makmal</a:t>
          </a:r>
          <a:r>
            <a:rPr lang="en-US" sz="2400" kern="1200" dirty="0">
              <a:solidFill>
                <a:srgbClr val="FFFF00"/>
              </a:solidFill>
            </a:rPr>
            <a:t> yang </a:t>
          </a:r>
          <a:r>
            <a:rPr lang="en-US" sz="2400" kern="1200" dirty="0" err="1">
              <a:solidFill>
                <a:srgbClr val="FFFF00"/>
              </a:solidFill>
            </a:rPr>
            <a:t>menyimpan</a:t>
          </a:r>
          <a:r>
            <a:rPr lang="en-US" sz="2400" kern="1200" dirty="0">
              <a:solidFill>
                <a:srgbClr val="FFFF00"/>
              </a:solidFill>
            </a:rPr>
            <a:t> log </a:t>
          </a:r>
          <a:r>
            <a:rPr lang="en-US" sz="2400" kern="1200" dirty="0" err="1">
              <a:solidFill>
                <a:srgbClr val="FFFF00"/>
              </a:solidFill>
            </a:rPr>
            <a:t>aktiviti</a:t>
          </a:r>
          <a:r>
            <a:rPr lang="en-US" sz="2400" kern="1200" dirty="0">
              <a:solidFill>
                <a:srgbClr val="FFFF00"/>
              </a:solidFill>
            </a:rPr>
            <a:t>  </a:t>
          </a:r>
          <a:r>
            <a:rPr lang="en-US" sz="2400" kern="1200" dirty="0">
              <a:solidFill>
                <a:schemeClr val="bg1"/>
              </a:solidFill>
            </a:rPr>
            <a:t>dan</a:t>
          </a:r>
          <a:r>
            <a:rPr lang="en-US" sz="2400" kern="1200" dirty="0">
              <a:solidFill>
                <a:srgbClr val="FFFF00"/>
              </a:solidFill>
            </a:rPr>
            <a:t> </a:t>
          </a:r>
          <a:r>
            <a:rPr lang="en-US" sz="2400" kern="1200" dirty="0" err="1">
              <a:solidFill>
                <a:srgbClr val="FFFF00"/>
              </a:solidFill>
            </a:rPr>
            <a:t>dapat</a:t>
          </a:r>
          <a:r>
            <a:rPr lang="en-US" sz="2400" kern="1200" dirty="0">
              <a:solidFill>
                <a:srgbClr val="FFFF00"/>
              </a:solidFill>
            </a:rPr>
            <a:t> </a:t>
          </a:r>
          <a:r>
            <a:rPr lang="en-US" sz="2400" kern="1200" dirty="0" err="1">
              <a:solidFill>
                <a:srgbClr val="FFFF00"/>
              </a:solidFill>
            </a:rPr>
            <a:t>menamatkan</a:t>
          </a:r>
          <a:r>
            <a:rPr lang="en-US" sz="2400" kern="1200" dirty="0">
              <a:solidFill>
                <a:srgbClr val="FFFF00"/>
              </a:solidFill>
            </a:rPr>
            <a:t> </a:t>
          </a:r>
          <a:r>
            <a:rPr lang="en-US" sz="2400" kern="1200" dirty="0" err="1">
              <a:solidFill>
                <a:srgbClr val="FFFF00"/>
              </a:solidFill>
            </a:rPr>
            <a:t>penggunaan</a:t>
          </a:r>
          <a:r>
            <a:rPr lang="en-US" sz="2400" kern="1200" dirty="0">
              <a:solidFill>
                <a:srgbClr val="FFFF00"/>
              </a:solidFill>
            </a:rPr>
            <a:t> </a:t>
          </a:r>
          <a:r>
            <a:rPr lang="en-US" sz="2400" kern="1200" dirty="0" err="1">
              <a:solidFill>
                <a:srgbClr val="FFFF00"/>
              </a:solidFill>
            </a:rPr>
            <a:t>pelayar</a:t>
          </a:r>
          <a:r>
            <a:rPr lang="en-US" sz="2400" kern="1200" dirty="0"/>
            <a:t>.</a:t>
          </a:r>
        </a:p>
      </dsp:txBody>
      <dsp:txXfrm>
        <a:off x="37311" y="37311"/>
        <a:ext cx="7729608" cy="1199266"/>
      </dsp:txXfrm>
    </dsp:sp>
    <dsp:sp modelId="{E4453CE0-B812-4B3E-A9B0-155E0072A0BE}">
      <dsp:nvSpPr>
        <dsp:cNvPr id="0" name=""/>
        <dsp:cNvSpPr/>
      </dsp:nvSpPr>
      <dsp:spPr>
        <a:xfrm>
          <a:off x="803314" y="1486203"/>
          <a:ext cx="9104233" cy="1273888"/>
        </a:xfrm>
        <a:prstGeom prst="roundRect">
          <a:avLst>
            <a:gd name="adj" fmla="val 10000"/>
          </a:avLst>
        </a:prstGeom>
        <a:solidFill>
          <a:schemeClr val="accent2">
            <a:hueOff val="19519"/>
            <a:satOff val="-13438"/>
            <a:lumOff val="-343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Sistem</a:t>
          </a:r>
          <a:r>
            <a:rPr lang="en-US" sz="2400" kern="1200" dirty="0"/>
            <a:t> </a:t>
          </a:r>
          <a:r>
            <a:rPr lang="en-US" sz="2400" kern="1200" dirty="0" err="1"/>
            <a:t>ini</a:t>
          </a:r>
          <a:r>
            <a:rPr lang="en-US" sz="2400" kern="1200" dirty="0"/>
            <a:t> </a:t>
          </a:r>
          <a:r>
            <a:rPr lang="en-US" sz="2400" kern="1200" dirty="0" err="1"/>
            <a:t>akan</a:t>
          </a:r>
          <a:r>
            <a:rPr lang="en-US" sz="2400" kern="1200" dirty="0"/>
            <a:t> </a:t>
          </a:r>
          <a:r>
            <a:rPr lang="en-US" sz="2400" kern="1200" dirty="0" err="1"/>
            <a:t>memberikan</a:t>
          </a:r>
          <a:r>
            <a:rPr lang="en-US" sz="2400" kern="1200" dirty="0"/>
            <a:t> </a:t>
          </a:r>
          <a:r>
            <a:rPr lang="en-US" sz="2400" kern="1200" dirty="0" err="1">
              <a:solidFill>
                <a:srgbClr val="FFFF00"/>
              </a:solidFill>
            </a:rPr>
            <a:t>amaran</a:t>
          </a:r>
          <a:r>
            <a:rPr lang="en-US" sz="2400" kern="1200" dirty="0">
              <a:solidFill>
                <a:srgbClr val="FFFF00"/>
              </a:solidFill>
            </a:rPr>
            <a:t> </a:t>
          </a:r>
          <a:r>
            <a:rPr lang="en-US" sz="2400" kern="1200" dirty="0" err="1">
              <a:solidFill>
                <a:srgbClr val="FFFF00"/>
              </a:solidFill>
            </a:rPr>
            <a:t>kepada</a:t>
          </a:r>
          <a:r>
            <a:rPr lang="en-US" sz="2400" kern="1200" dirty="0">
              <a:solidFill>
                <a:srgbClr val="FFFF00"/>
              </a:solidFill>
            </a:rPr>
            <a:t> </a:t>
          </a:r>
          <a:r>
            <a:rPr lang="en-US" sz="2400" kern="1200" dirty="0" err="1">
              <a:solidFill>
                <a:srgbClr val="FFFF00"/>
              </a:solidFill>
            </a:rPr>
            <a:t>komputer</a:t>
          </a:r>
          <a:r>
            <a:rPr lang="en-US" sz="2400" kern="1200" dirty="0">
              <a:solidFill>
                <a:srgbClr val="FFFF00"/>
              </a:solidFill>
            </a:rPr>
            <a:t> </a:t>
          </a:r>
          <a:r>
            <a:rPr lang="en-US" sz="2400" kern="1200" dirty="0" err="1">
              <a:solidFill>
                <a:srgbClr val="FFFF00"/>
              </a:solidFill>
            </a:rPr>
            <a:t>pensyarah</a:t>
          </a:r>
          <a:endParaRPr lang="en-US" sz="2400" kern="1200" dirty="0">
            <a:solidFill>
              <a:srgbClr val="FFFF00"/>
            </a:solidFill>
          </a:endParaRPr>
        </a:p>
      </dsp:txBody>
      <dsp:txXfrm>
        <a:off x="840625" y="1523514"/>
        <a:ext cx="7398269" cy="1199266"/>
      </dsp:txXfrm>
    </dsp:sp>
    <dsp:sp modelId="{FFC73C92-0DBD-416B-872D-0FDBD82F1593}">
      <dsp:nvSpPr>
        <dsp:cNvPr id="0" name=""/>
        <dsp:cNvSpPr/>
      </dsp:nvSpPr>
      <dsp:spPr>
        <a:xfrm>
          <a:off x="1606629" y="2972406"/>
          <a:ext cx="9104233" cy="1273888"/>
        </a:xfrm>
        <a:prstGeom prst="roundRect">
          <a:avLst>
            <a:gd name="adj" fmla="val 10000"/>
          </a:avLst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400" kern="1200" dirty="0" err="1"/>
            <a:t>Sistem</a:t>
          </a:r>
          <a:r>
            <a:rPr lang="en-MY" sz="2400" kern="1200" dirty="0"/>
            <a:t> </a:t>
          </a:r>
          <a:r>
            <a:rPr lang="en-MY" sz="2400" kern="1200" dirty="0" err="1"/>
            <a:t>ini</a:t>
          </a:r>
          <a:r>
            <a:rPr lang="en-MY" sz="2400" kern="1200" dirty="0"/>
            <a:t> </a:t>
          </a:r>
          <a:r>
            <a:rPr lang="en-MY" sz="2400" kern="1200" dirty="0" err="1"/>
            <a:t>adalah</a:t>
          </a:r>
          <a:r>
            <a:rPr lang="en-MY" sz="2400" kern="1200" dirty="0"/>
            <a:t> </a:t>
          </a:r>
          <a:r>
            <a:rPr lang="en-MY" sz="2400" kern="1200" dirty="0" err="1"/>
            <a:t>antara</a:t>
          </a:r>
          <a:r>
            <a:rPr lang="en-MY" sz="2400" kern="1200" dirty="0"/>
            <a:t> Kerjasama </a:t>
          </a:r>
          <a:r>
            <a:rPr lang="en-MY" sz="2400" kern="1200" dirty="0" err="1">
              <a:solidFill>
                <a:srgbClr val="FFFF00"/>
              </a:solidFill>
            </a:rPr>
            <a:t>dengan</a:t>
          </a:r>
          <a:r>
            <a:rPr lang="en-MY" sz="2400" kern="1200" dirty="0">
              <a:solidFill>
                <a:srgbClr val="FFFF00"/>
              </a:solidFill>
            </a:rPr>
            <a:t> PTMK UPNM</a:t>
          </a:r>
          <a:endParaRPr lang="en-US" sz="2400" kern="1200" dirty="0">
            <a:solidFill>
              <a:srgbClr val="FFFF00"/>
            </a:solidFill>
          </a:endParaRPr>
        </a:p>
      </dsp:txBody>
      <dsp:txXfrm>
        <a:off x="1643940" y="3009717"/>
        <a:ext cx="7398269" cy="1199266"/>
      </dsp:txXfrm>
    </dsp:sp>
    <dsp:sp modelId="{70323B2A-4E73-483B-99C1-4B498F1AF665}">
      <dsp:nvSpPr>
        <dsp:cNvPr id="0" name=""/>
        <dsp:cNvSpPr/>
      </dsp:nvSpPr>
      <dsp:spPr>
        <a:xfrm>
          <a:off x="8276206" y="966032"/>
          <a:ext cx="828027" cy="82802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462512" y="966032"/>
        <a:ext cx="455415" cy="623090"/>
      </dsp:txXfrm>
    </dsp:sp>
    <dsp:sp modelId="{C69BDEAB-111D-4D00-9279-2BF2F970D3C0}">
      <dsp:nvSpPr>
        <dsp:cNvPr id="0" name=""/>
        <dsp:cNvSpPr/>
      </dsp:nvSpPr>
      <dsp:spPr>
        <a:xfrm>
          <a:off x="9079520" y="2443742"/>
          <a:ext cx="828027" cy="82802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247198"/>
            <a:satOff val="-23816"/>
            <a:lumOff val="-2511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247198"/>
              <a:satOff val="-23816"/>
              <a:lumOff val="-251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265826" y="2443742"/>
        <a:ext cx="455415" cy="6230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85FB74-BCDF-4A4E-8A4B-0F5E2CEC57BB}">
      <dsp:nvSpPr>
        <dsp:cNvPr id="0" name=""/>
        <dsp:cNvSpPr/>
      </dsp:nvSpPr>
      <dsp:spPr>
        <a:xfrm>
          <a:off x="0" y="264005"/>
          <a:ext cx="6797675" cy="164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000" kern="1200" dirty="0" err="1">
              <a:solidFill>
                <a:srgbClr val="FFFF00"/>
              </a:solidFill>
            </a:rPr>
            <a:t>Pelajar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cuba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membuka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pelayar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semasa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ujian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berkomputer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sedang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dijalankan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/>
            <a:t>untuk</a:t>
          </a:r>
          <a:r>
            <a:rPr lang="en-MY" sz="3000" kern="1200" dirty="0"/>
            <a:t> </a:t>
          </a:r>
          <a:r>
            <a:rPr lang="en-MY" sz="3000" kern="1200" dirty="0" err="1"/>
            <a:t>mendapatkan</a:t>
          </a:r>
          <a:r>
            <a:rPr lang="en-MY" sz="3000" kern="1200" dirty="0"/>
            <a:t> </a:t>
          </a:r>
          <a:r>
            <a:rPr lang="en-MY" sz="3000" kern="1200" dirty="0" err="1"/>
            <a:t>jawapan</a:t>
          </a:r>
          <a:r>
            <a:rPr lang="en-MY" sz="3000" kern="1200" dirty="0"/>
            <a:t> di internet</a:t>
          </a:r>
          <a:endParaRPr lang="en-US" sz="3000" kern="1200" dirty="0"/>
        </a:p>
      </dsp:txBody>
      <dsp:txXfrm>
        <a:off x="80532" y="344537"/>
        <a:ext cx="6636611" cy="1488636"/>
      </dsp:txXfrm>
    </dsp:sp>
    <dsp:sp modelId="{95E14929-F56C-421F-8C1F-81A7B7C6FE8B}">
      <dsp:nvSpPr>
        <dsp:cNvPr id="0" name=""/>
        <dsp:cNvSpPr/>
      </dsp:nvSpPr>
      <dsp:spPr>
        <a:xfrm>
          <a:off x="0" y="2000105"/>
          <a:ext cx="6797675" cy="1649700"/>
        </a:xfrm>
        <a:prstGeom prst="roundRect">
          <a:avLst/>
        </a:prstGeom>
        <a:solidFill>
          <a:schemeClr val="accent2">
            <a:hueOff val="19519"/>
            <a:satOff val="-13438"/>
            <a:lumOff val="-343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000" kern="1200" dirty="0" err="1"/>
            <a:t>Kemudahan</a:t>
          </a:r>
          <a:r>
            <a:rPr lang="en-MY" sz="3000" kern="1200" dirty="0"/>
            <a:t> Internet </a:t>
          </a:r>
          <a:r>
            <a:rPr lang="en-MY" sz="3000" kern="1200" dirty="0" err="1">
              <a:solidFill>
                <a:srgbClr val="FFFF00"/>
              </a:solidFill>
            </a:rPr>
            <a:t>diperlukan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sewaktu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ujian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komputer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dijalankan</a:t>
          </a:r>
          <a:r>
            <a:rPr lang="en-MY" sz="3000" kern="1200" dirty="0">
              <a:solidFill>
                <a:srgbClr val="FFFF00"/>
              </a:solidFill>
            </a:rPr>
            <a:t>.</a:t>
          </a:r>
          <a:endParaRPr lang="en-US" sz="3000" kern="1200" dirty="0">
            <a:solidFill>
              <a:srgbClr val="FFFF00"/>
            </a:solidFill>
          </a:endParaRPr>
        </a:p>
      </dsp:txBody>
      <dsp:txXfrm>
        <a:off x="80532" y="2080637"/>
        <a:ext cx="6636611" cy="1488636"/>
      </dsp:txXfrm>
    </dsp:sp>
    <dsp:sp modelId="{85AA8244-4958-46F5-A218-DA529BEBF782}">
      <dsp:nvSpPr>
        <dsp:cNvPr id="0" name=""/>
        <dsp:cNvSpPr/>
      </dsp:nvSpPr>
      <dsp:spPr>
        <a:xfrm>
          <a:off x="0" y="3736206"/>
          <a:ext cx="6797675" cy="1649700"/>
        </a:xfrm>
        <a:prstGeom prst="roundRect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000" kern="1200" dirty="0" err="1"/>
            <a:t>Pensyarah</a:t>
          </a:r>
          <a:r>
            <a:rPr lang="en-MY" sz="3000" kern="1200" dirty="0"/>
            <a:t> </a:t>
          </a:r>
          <a:r>
            <a:rPr lang="en-MY" sz="3000" kern="1200" dirty="0" err="1"/>
            <a:t>perlu</a:t>
          </a:r>
          <a:r>
            <a:rPr lang="en-MY" sz="3000" kern="1200" dirty="0"/>
            <a:t> </a:t>
          </a:r>
          <a:r>
            <a:rPr lang="en-MY" sz="3000" kern="1200" dirty="0" err="1">
              <a:solidFill>
                <a:srgbClr val="FFFF00"/>
              </a:solidFill>
            </a:rPr>
            <a:t>mengawasi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setiap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komputer</a:t>
          </a:r>
          <a:r>
            <a:rPr lang="en-MY" sz="3000" kern="1200" dirty="0">
              <a:solidFill>
                <a:srgbClr val="FFFF00"/>
              </a:solidFill>
            </a:rPr>
            <a:t> </a:t>
          </a:r>
          <a:r>
            <a:rPr lang="en-MY" sz="3000" kern="1200" dirty="0" err="1">
              <a:solidFill>
                <a:srgbClr val="FFFF00"/>
              </a:solidFill>
            </a:rPr>
            <a:t>pelajar</a:t>
          </a:r>
          <a:r>
            <a:rPr lang="en-MY" sz="3000" kern="1200" dirty="0">
              <a:solidFill>
                <a:srgbClr val="FFFF00"/>
              </a:solidFill>
            </a:rPr>
            <a:t>. </a:t>
          </a:r>
          <a:endParaRPr lang="en-US" sz="3000" kern="1200" dirty="0">
            <a:solidFill>
              <a:srgbClr val="FFFF00"/>
            </a:solidFill>
          </a:endParaRPr>
        </a:p>
      </dsp:txBody>
      <dsp:txXfrm>
        <a:off x="80532" y="3816738"/>
        <a:ext cx="6636611" cy="14886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073E98-3251-46E0-985E-7A4553F36E84}">
      <dsp:nvSpPr>
        <dsp:cNvPr id="0" name=""/>
        <dsp:cNvSpPr/>
      </dsp:nvSpPr>
      <dsp:spPr>
        <a:xfrm>
          <a:off x="0" y="2758"/>
          <a:ext cx="67976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A4ECF8-C2A0-4A96-AE3B-55582EB69988}">
      <dsp:nvSpPr>
        <dsp:cNvPr id="0" name=""/>
        <dsp:cNvSpPr/>
      </dsp:nvSpPr>
      <dsp:spPr>
        <a:xfrm>
          <a:off x="0" y="2758"/>
          <a:ext cx="6797675" cy="1881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500" kern="1200" dirty="0" err="1">
              <a:solidFill>
                <a:schemeClr val="tx1"/>
              </a:solidFill>
            </a:rPr>
            <a:t>Bedasarkan</a:t>
          </a:r>
          <a:r>
            <a:rPr lang="en-MY" sz="2500" kern="1200" dirty="0">
              <a:solidFill>
                <a:schemeClr val="tx1"/>
              </a:solidFill>
            </a:rPr>
            <a:t>  </a:t>
          </a:r>
          <a:r>
            <a:rPr lang="en-MY" sz="2500" kern="1200" dirty="0" err="1">
              <a:solidFill>
                <a:schemeClr val="tx1"/>
              </a:solidFill>
            </a:rPr>
            <a:t>temuduga</a:t>
          </a:r>
          <a:r>
            <a:rPr lang="en-MY" sz="2500" kern="1200" dirty="0">
              <a:solidFill>
                <a:schemeClr val="tx1"/>
              </a:solidFill>
            </a:rPr>
            <a:t> Dr Fatimah </a:t>
          </a:r>
          <a:r>
            <a:rPr lang="en-MY" sz="2500" kern="1200" dirty="0" err="1">
              <a:solidFill>
                <a:schemeClr val="tx1"/>
              </a:solidFill>
            </a:rPr>
            <a:t>pensyarah</a:t>
          </a:r>
          <a:r>
            <a:rPr lang="en-MY" sz="2500" kern="1200" dirty="0">
              <a:solidFill>
                <a:schemeClr val="tx1"/>
              </a:solidFill>
            </a:rPr>
            <a:t> sains </a:t>
          </a:r>
          <a:r>
            <a:rPr lang="en-MY" sz="2500" kern="1200" dirty="0" err="1">
              <a:solidFill>
                <a:schemeClr val="tx1"/>
              </a:solidFill>
            </a:rPr>
            <a:t>komputer</a:t>
          </a:r>
          <a:r>
            <a:rPr lang="en-MY" sz="2500" kern="1200" dirty="0">
              <a:solidFill>
                <a:schemeClr val="tx1"/>
              </a:solidFill>
            </a:rPr>
            <a:t> di UPNM dan </a:t>
          </a:r>
          <a:r>
            <a:rPr lang="en-MY" sz="2500" kern="1200" dirty="0" err="1">
              <a:solidFill>
                <a:schemeClr val="tx1"/>
              </a:solidFill>
            </a:rPr>
            <a:t>Juruteknik</a:t>
          </a:r>
          <a:r>
            <a:rPr lang="en-MY" sz="2500" kern="1200" dirty="0">
              <a:solidFill>
                <a:schemeClr val="tx1"/>
              </a:solidFill>
            </a:rPr>
            <a:t> </a:t>
          </a:r>
          <a:r>
            <a:rPr lang="en-MY" sz="2500" kern="1200" dirty="0" err="1">
              <a:solidFill>
                <a:schemeClr val="tx1"/>
              </a:solidFill>
            </a:rPr>
            <a:t>Makmal</a:t>
          </a:r>
          <a:r>
            <a:rPr lang="en-MY" sz="2500" kern="1200" dirty="0">
              <a:solidFill>
                <a:schemeClr val="tx1"/>
              </a:solidFill>
            </a:rPr>
            <a:t> Encik Rashidi </a:t>
          </a:r>
          <a:r>
            <a:rPr lang="en-MY" sz="2500" kern="1200" dirty="0" err="1">
              <a:solidFill>
                <a:srgbClr val="0070C0"/>
              </a:solidFill>
            </a:rPr>
            <a:t>Sistem</a:t>
          </a:r>
          <a:r>
            <a:rPr lang="en-MY" sz="2500" kern="1200" dirty="0">
              <a:solidFill>
                <a:srgbClr val="0070C0"/>
              </a:solidFill>
            </a:rPr>
            <a:t> </a:t>
          </a:r>
          <a:r>
            <a:rPr lang="en-MY" sz="2500" kern="1200" dirty="0" err="1">
              <a:solidFill>
                <a:srgbClr val="0070C0"/>
              </a:solidFill>
            </a:rPr>
            <a:t>semasa</a:t>
          </a:r>
          <a:r>
            <a:rPr lang="en-MY" sz="2500" kern="1200" dirty="0">
              <a:solidFill>
                <a:srgbClr val="0070C0"/>
              </a:solidFill>
            </a:rPr>
            <a:t> di </a:t>
          </a:r>
          <a:r>
            <a:rPr lang="en-MY" sz="2500" kern="1200" dirty="0" err="1">
              <a:solidFill>
                <a:srgbClr val="0070C0"/>
              </a:solidFill>
            </a:rPr>
            <a:t>makmal</a:t>
          </a:r>
          <a:r>
            <a:rPr lang="en-MY" sz="2500" kern="1200" dirty="0">
              <a:solidFill>
                <a:srgbClr val="0070C0"/>
              </a:solidFill>
            </a:rPr>
            <a:t> </a:t>
          </a:r>
          <a:r>
            <a:rPr lang="en-MY" sz="2500" kern="1200" dirty="0" err="1">
              <a:solidFill>
                <a:srgbClr val="0070C0"/>
              </a:solidFill>
            </a:rPr>
            <a:t>tidak</a:t>
          </a:r>
          <a:r>
            <a:rPr lang="en-MY" sz="2500" kern="1200" dirty="0">
              <a:solidFill>
                <a:srgbClr val="0070C0"/>
              </a:solidFill>
            </a:rPr>
            <a:t> </a:t>
          </a:r>
          <a:r>
            <a:rPr lang="en-MY" sz="2500" kern="1200" dirty="0" err="1">
              <a:solidFill>
                <a:srgbClr val="0070C0"/>
              </a:solidFill>
            </a:rPr>
            <a:t>mempunyai</a:t>
          </a:r>
          <a:r>
            <a:rPr lang="en-MY" sz="2500" kern="1200" dirty="0">
              <a:solidFill>
                <a:srgbClr val="0070C0"/>
              </a:solidFill>
            </a:rPr>
            <a:t> </a:t>
          </a:r>
          <a:r>
            <a:rPr lang="en-MY" sz="2500" kern="1200" dirty="0" err="1">
              <a:solidFill>
                <a:srgbClr val="0070C0"/>
              </a:solidFill>
            </a:rPr>
            <a:t>sistem</a:t>
          </a:r>
          <a:r>
            <a:rPr lang="en-MY" sz="2500" kern="1200" dirty="0">
              <a:solidFill>
                <a:srgbClr val="0070C0"/>
              </a:solidFill>
            </a:rPr>
            <a:t> </a:t>
          </a:r>
          <a:r>
            <a:rPr lang="en-MY" sz="2500" kern="1200" dirty="0" err="1">
              <a:solidFill>
                <a:srgbClr val="0070C0"/>
              </a:solidFill>
            </a:rPr>
            <a:t>mengesan</a:t>
          </a:r>
          <a:r>
            <a:rPr lang="en-MY" sz="2500" kern="1200" dirty="0">
              <a:solidFill>
                <a:srgbClr val="0070C0"/>
              </a:solidFill>
            </a:rPr>
            <a:t> </a:t>
          </a:r>
          <a:r>
            <a:rPr lang="en-MY" sz="2500" kern="1200" dirty="0" err="1">
              <a:solidFill>
                <a:srgbClr val="0070C0"/>
              </a:solidFill>
            </a:rPr>
            <a:t>pembukaan</a:t>
          </a:r>
          <a:r>
            <a:rPr lang="en-MY" sz="2500" kern="1200" dirty="0">
              <a:solidFill>
                <a:srgbClr val="0070C0"/>
              </a:solidFill>
            </a:rPr>
            <a:t> </a:t>
          </a:r>
          <a:r>
            <a:rPr lang="en-MY" sz="2500" kern="1200" dirty="0" err="1">
              <a:solidFill>
                <a:srgbClr val="0070C0"/>
              </a:solidFill>
            </a:rPr>
            <a:t>pelayar</a:t>
          </a:r>
          <a:endParaRPr lang="en-US" sz="2500" kern="1200" dirty="0"/>
        </a:p>
      </dsp:txBody>
      <dsp:txXfrm>
        <a:off x="0" y="2758"/>
        <a:ext cx="6797675" cy="1881464"/>
      </dsp:txXfrm>
    </dsp:sp>
    <dsp:sp modelId="{7D9BC99D-F191-4275-B266-830DF35F2451}">
      <dsp:nvSpPr>
        <dsp:cNvPr id="0" name=""/>
        <dsp:cNvSpPr/>
      </dsp:nvSpPr>
      <dsp:spPr>
        <a:xfrm>
          <a:off x="0" y="1884223"/>
          <a:ext cx="6797675" cy="0"/>
        </a:xfrm>
        <a:prstGeom prst="line">
          <a:avLst/>
        </a:prstGeom>
        <a:solidFill>
          <a:schemeClr val="accent2">
            <a:hueOff val="19519"/>
            <a:satOff val="-13438"/>
            <a:lumOff val="-3431"/>
            <a:alphaOff val="0"/>
          </a:schemeClr>
        </a:solidFill>
        <a:ln w="15875" cap="flat" cmpd="sng" algn="ctr">
          <a:solidFill>
            <a:schemeClr val="accent2">
              <a:hueOff val="19519"/>
              <a:satOff val="-13438"/>
              <a:lumOff val="-343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031910-A245-4E70-ADBA-FF8B9ED02783}">
      <dsp:nvSpPr>
        <dsp:cNvPr id="0" name=""/>
        <dsp:cNvSpPr/>
      </dsp:nvSpPr>
      <dsp:spPr>
        <a:xfrm>
          <a:off x="0" y="1884223"/>
          <a:ext cx="6797675" cy="1881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500" kern="1200"/>
            <a:t>Internet </a:t>
          </a:r>
          <a:r>
            <a:rPr lang="en-MY" sz="2500" kern="1200">
              <a:solidFill>
                <a:srgbClr val="0070C0"/>
              </a:solidFill>
            </a:rPr>
            <a:t>diperlukan bagi menjalankan ujian </a:t>
          </a:r>
          <a:r>
            <a:rPr lang="en-MY" sz="2500" kern="1200"/>
            <a:t>tetapi bukan untuk pembukaan pelayar.  </a:t>
          </a:r>
          <a:endParaRPr lang="en-US" sz="2500" kern="1200" dirty="0"/>
        </a:p>
      </dsp:txBody>
      <dsp:txXfrm>
        <a:off x="0" y="1884223"/>
        <a:ext cx="6797675" cy="1881464"/>
      </dsp:txXfrm>
    </dsp:sp>
    <dsp:sp modelId="{41CB5100-60BA-47B2-9851-EA7ADBAC4F33}">
      <dsp:nvSpPr>
        <dsp:cNvPr id="0" name=""/>
        <dsp:cNvSpPr/>
      </dsp:nvSpPr>
      <dsp:spPr>
        <a:xfrm>
          <a:off x="0" y="3765688"/>
          <a:ext cx="6797675" cy="0"/>
        </a:xfrm>
        <a:prstGeom prst="line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accent2">
              <a:hueOff val="39038"/>
              <a:satOff val="-26876"/>
              <a:lumOff val="-68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7AC4F9-6138-4971-B9B3-AB0CDAE51B7D}">
      <dsp:nvSpPr>
        <dsp:cNvPr id="0" name=""/>
        <dsp:cNvSpPr/>
      </dsp:nvSpPr>
      <dsp:spPr>
        <a:xfrm>
          <a:off x="0" y="3765688"/>
          <a:ext cx="6797675" cy="1881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500" kern="1200"/>
            <a:t>Pensyarah </a:t>
          </a:r>
          <a:r>
            <a:rPr lang="en-MY" sz="2500" kern="1200">
              <a:solidFill>
                <a:srgbClr val="0070C0"/>
              </a:solidFill>
            </a:rPr>
            <a:t>sukar mengawasi setiap pelajar daripada menggunakan aplikasi pelayar internet </a:t>
          </a:r>
          <a:r>
            <a:rPr lang="en-MY" sz="2500" kern="1200"/>
            <a:t>ketika ujian berkomputer berlangsung.</a:t>
          </a:r>
          <a:endParaRPr lang="en-US" sz="2500" kern="1200" dirty="0"/>
        </a:p>
      </dsp:txBody>
      <dsp:txXfrm>
        <a:off x="0" y="3765688"/>
        <a:ext cx="6797675" cy="18814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817101-93D3-458C-B402-5E6974A315E0}">
      <dsp:nvSpPr>
        <dsp:cNvPr id="0" name=""/>
        <dsp:cNvSpPr/>
      </dsp:nvSpPr>
      <dsp:spPr>
        <a:xfrm>
          <a:off x="0" y="47645"/>
          <a:ext cx="6797675" cy="17901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/>
            <a:t>Dapat</a:t>
          </a:r>
          <a:r>
            <a:rPr lang="en-MY" sz="3200" kern="1200" dirty="0"/>
            <a:t> </a:t>
          </a:r>
          <a:r>
            <a:rPr lang="en-MY" sz="3200" kern="1200" dirty="0" err="1"/>
            <a:t>mengesan</a:t>
          </a:r>
          <a:r>
            <a:rPr lang="en-MY" sz="3200" kern="1200" dirty="0"/>
            <a:t> </a:t>
          </a:r>
          <a:r>
            <a:rPr lang="en-MY" sz="3200" kern="1200" dirty="0" err="1">
              <a:solidFill>
                <a:srgbClr val="FFFF00"/>
              </a:solidFill>
            </a:rPr>
            <a:t>Pembukaan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pelayar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semasa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ujian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sedang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berlangsung</a:t>
          </a:r>
          <a:endParaRPr lang="en-US" sz="3200" kern="1200" dirty="0">
            <a:solidFill>
              <a:srgbClr val="FFFF00"/>
            </a:solidFill>
          </a:endParaRPr>
        </a:p>
      </dsp:txBody>
      <dsp:txXfrm>
        <a:off x="87385" y="135030"/>
        <a:ext cx="6622905" cy="1615330"/>
      </dsp:txXfrm>
    </dsp:sp>
    <dsp:sp modelId="{95F87635-0B11-46B7-8C3A-EC842FC4F2AE}">
      <dsp:nvSpPr>
        <dsp:cNvPr id="0" name=""/>
        <dsp:cNvSpPr/>
      </dsp:nvSpPr>
      <dsp:spPr>
        <a:xfrm>
          <a:off x="0" y="1929906"/>
          <a:ext cx="6797675" cy="1790100"/>
        </a:xfrm>
        <a:prstGeom prst="roundRect">
          <a:avLst/>
        </a:prstGeom>
        <a:solidFill>
          <a:schemeClr val="accent2">
            <a:hueOff val="19519"/>
            <a:satOff val="-13438"/>
            <a:lumOff val="-343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>
              <a:solidFill>
                <a:srgbClr val="FFFF00"/>
              </a:solidFill>
            </a:rPr>
            <a:t>Sistem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rgbClr val="FFFF00"/>
              </a:solidFill>
            </a:rPr>
            <a:t>Memberikan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rgbClr val="FFFF00"/>
              </a:solidFill>
            </a:rPr>
            <a:t>notifikasi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rgbClr val="FFFF00"/>
              </a:solidFill>
            </a:rPr>
            <a:t>amaran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rgbClr val="FFFF00"/>
              </a:solidFill>
            </a:rPr>
            <a:t>kepada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rgbClr val="FFFF00"/>
              </a:solidFill>
            </a:rPr>
            <a:t>komputer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chemeClr val="bg1"/>
              </a:solidFill>
            </a:rPr>
            <a:t>Pensyarah</a:t>
          </a:r>
          <a:r>
            <a:rPr lang="en-US" sz="3200" kern="1200" dirty="0">
              <a:solidFill>
                <a:schemeClr val="bg1"/>
              </a:solidFill>
            </a:rPr>
            <a:t> </a:t>
          </a:r>
          <a:r>
            <a:rPr lang="en-US" sz="3200" kern="1200" dirty="0" err="1">
              <a:solidFill>
                <a:schemeClr val="bg1"/>
              </a:solidFill>
            </a:rPr>
            <a:t>semasa</a:t>
          </a:r>
          <a:r>
            <a:rPr lang="en-US" sz="3200" kern="1200" dirty="0">
              <a:solidFill>
                <a:schemeClr val="bg1"/>
              </a:solidFill>
            </a:rPr>
            <a:t> </a:t>
          </a:r>
          <a:r>
            <a:rPr lang="en-US" sz="3200" kern="1200" dirty="0" err="1">
              <a:solidFill>
                <a:schemeClr val="bg1"/>
              </a:solidFill>
            </a:rPr>
            <a:t>ujian</a:t>
          </a:r>
          <a:r>
            <a:rPr lang="en-US" sz="3200" kern="1200" dirty="0">
              <a:solidFill>
                <a:schemeClr val="bg1"/>
              </a:solidFill>
            </a:rPr>
            <a:t> </a:t>
          </a:r>
          <a:r>
            <a:rPr lang="en-US" sz="3200" kern="1200" dirty="0" err="1">
              <a:solidFill>
                <a:schemeClr val="bg1"/>
              </a:solidFill>
            </a:rPr>
            <a:t>berlangsung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87385" y="2017291"/>
        <a:ext cx="6622905" cy="1615330"/>
      </dsp:txXfrm>
    </dsp:sp>
    <dsp:sp modelId="{E12C7C08-FE6F-444E-A7D4-FA016EBF9227}">
      <dsp:nvSpPr>
        <dsp:cNvPr id="0" name=""/>
        <dsp:cNvSpPr/>
      </dsp:nvSpPr>
      <dsp:spPr>
        <a:xfrm>
          <a:off x="0" y="3812166"/>
          <a:ext cx="6797675" cy="1790100"/>
        </a:xfrm>
        <a:prstGeom prst="roundRect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/>
            <a:t>Bentuk</a:t>
          </a:r>
          <a:r>
            <a:rPr lang="en-MY" sz="3200" kern="1200" dirty="0"/>
            <a:t> </a:t>
          </a:r>
          <a:r>
            <a:rPr lang="en-MY" sz="3200" kern="1200" dirty="0" err="1"/>
            <a:t>antaramuka</a:t>
          </a:r>
          <a:r>
            <a:rPr lang="en-MY" sz="3200" kern="1200" dirty="0"/>
            <a:t> yang </a:t>
          </a:r>
          <a:r>
            <a:rPr lang="en-MY" sz="3200" kern="1200" dirty="0" err="1">
              <a:solidFill>
                <a:srgbClr val="FFFF00"/>
              </a:solidFill>
            </a:rPr>
            <a:t>mesra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pengguna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>
              <a:solidFill>
                <a:schemeClr val="bg1"/>
              </a:solidFill>
            </a:rPr>
            <a:t>dan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konsep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penyambungan</a:t>
          </a:r>
          <a:r>
            <a:rPr lang="en-MY" sz="3200" kern="1200" dirty="0">
              <a:solidFill>
                <a:srgbClr val="FFFF00"/>
              </a:solidFill>
            </a:rPr>
            <a:t> yang </a:t>
          </a:r>
          <a:r>
            <a:rPr lang="en-MY" sz="3200" kern="1200" dirty="0" err="1">
              <a:solidFill>
                <a:srgbClr val="FFFF00"/>
              </a:solidFill>
            </a:rPr>
            <a:t>mudah</a:t>
          </a:r>
          <a:r>
            <a:rPr lang="en-MY" sz="3200" kern="1200" dirty="0">
              <a:solidFill>
                <a:srgbClr val="FFFF00"/>
              </a:solidFill>
            </a:rPr>
            <a:t>.</a:t>
          </a:r>
          <a:endParaRPr lang="en-US" sz="3200" kern="1200" dirty="0"/>
        </a:p>
      </dsp:txBody>
      <dsp:txXfrm>
        <a:off x="87385" y="3899551"/>
        <a:ext cx="6622905" cy="161533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30E0F-F446-4263-86D8-72A3AD947200}">
      <dsp:nvSpPr>
        <dsp:cNvPr id="0" name=""/>
        <dsp:cNvSpPr/>
      </dsp:nvSpPr>
      <dsp:spPr>
        <a:xfrm>
          <a:off x="0" y="93275"/>
          <a:ext cx="6797675" cy="1759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>
              <a:solidFill>
                <a:schemeClr val="bg1"/>
              </a:solidFill>
            </a:rPr>
            <a:t>Mengesan</a:t>
          </a:r>
          <a:r>
            <a:rPr lang="en-US" sz="3200" kern="1200" baseline="0" dirty="0">
              <a:solidFill>
                <a:schemeClr val="bg1"/>
              </a:solidFill>
            </a:rPr>
            <a:t> </a:t>
          </a:r>
          <a:r>
            <a:rPr lang="en-US" sz="3200" kern="1200" baseline="0" dirty="0" err="1">
              <a:solidFill>
                <a:schemeClr val="bg1"/>
              </a:solidFill>
            </a:rPr>
            <a:t>Pembukaan</a:t>
          </a:r>
          <a:r>
            <a:rPr lang="en-US" sz="3200" kern="1200" baseline="0" dirty="0">
              <a:solidFill>
                <a:schemeClr val="bg1"/>
              </a:solidFill>
            </a:rPr>
            <a:t> </a:t>
          </a:r>
          <a:r>
            <a:rPr lang="en-US" sz="3200" kern="1200" baseline="0" dirty="0" err="1">
              <a:solidFill>
                <a:schemeClr val="bg1"/>
              </a:solidFill>
            </a:rPr>
            <a:t>pelayar</a:t>
          </a:r>
          <a:r>
            <a:rPr lang="en-US" sz="3200" kern="1200" baseline="0" dirty="0">
              <a:solidFill>
                <a:schemeClr val="bg1"/>
              </a:solidFill>
            </a:rPr>
            <a:t> </a:t>
          </a:r>
          <a:r>
            <a:rPr lang="en-US" sz="3200" kern="1200" baseline="0" dirty="0" err="1">
              <a:solidFill>
                <a:schemeClr val="bg1"/>
              </a:solidFill>
            </a:rPr>
            <a:t>dengan</a:t>
          </a:r>
          <a:r>
            <a:rPr lang="en-US" sz="3200" kern="1200" baseline="0" dirty="0">
              <a:solidFill>
                <a:schemeClr val="bg1"/>
              </a:solidFill>
            </a:rPr>
            <a:t> </a:t>
          </a:r>
          <a:r>
            <a:rPr lang="en-US" sz="3200" kern="1200" baseline="0" dirty="0" err="1">
              <a:solidFill>
                <a:schemeClr val="bg1"/>
              </a:solidFill>
            </a:rPr>
            <a:t>serta</a:t>
          </a:r>
          <a:r>
            <a:rPr lang="en-US" sz="3200" kern="1200" baseline="0" dirty="0">
              <a:solidFill>
                <a:schemeClr val="bg1"/>
              </a:solidFill>
            </a:rPr>
            <a:t> </a:t>
          </a:r>
          <a:r>
            <a:rPr lang="en-US" sz="3200" kern="1200" baseline="0" dirty="0" err="1">
              <a:solidFill>
                <a:schemeClr val="bg1"/>
              </a:solidFill>
            </a:rPr>
            <a:t>merta</a:t>
          </a:r>
          <a:r>
            <a:rPr lang="en-US" sz="3200" kern="1200" baseline="0" dirty="0">
              <a:solidFill>
                <a:schemeClr val="bg1"/>
              </a:solidFill>
            </a:rPr>
            <a:t> </a:t>
          </a:r>
          <a:r>
            <a:rPr lang="en-US" sz="3200" kern="1200" baseline="0" dirty="0" err="1">
              <a:solidFill>
                <a:schemeClr val="bg1"/>
              </a:solidFill>
            </a:rPr>
            <a:t>serta</a:t>
          </a:r>
          <a:r>
            <a:rPr lang="en-US" sz="3200" kern="1200" baseline="0" dirty="0">
              <a:solidFill>
                <a:schemeClr val="bg1"/>
              </a:solidFill>
            </a:rPr>
            <a:t> </a:t>
          </a:r>
          <a:r>
            <a:rPr lang="en-US" sz="3200" kern="1200" baseline="0" dirty="0" err="1">
              <a:solidFill>
                <a:srgbClr val="FFFF00"/>
              </a:solidFill>
            </a:rPr>
            <a:t>menamatkan</a:t>
          </a:r>
          <a:r>
            <a:rPr lang="en-US" sz="3200" kern="1200" baseline="0" dirty="0">
              <a:solidFill>
                <a:srgbClr val="FFFF00"/>
              </a:solidFill>
            </a:rPr>
            <a:t> </a:t>
          </a:r>
          <a:r>
            <a:rPr lang="en-US" sz="3200" kern="1200" baseline="0" dirty="0" err="1">
              <a:solidFill>
                <a:srgbClr val="FFFF00"/>
              </a:solidFill>
            </a:rPr>
            <a:t>aktiviti</a:t>
          </a:r>
          <a:r>
            <a:rPr lang="en-US" sz="3200" kern="1200" baseline="0" dirty="0">
              <a:solidFill>
                <a:srgbClr val="FFFF00"/>
              </a:solidFill>
            </a:rPr>
            <a:t> </a:t>
          </a:r>
          <a:r>
            <a:rPr lang="en-US" sz="3200" kern="1200" baseline="0" dirty="0" err="1">
              <a:solidFill>
                <a:srgbClr val="FFFF00"/>
              </a:solidFill>
            </a:rPr>
            <a:t>pelayar</a:t>
          </a:r>
          <a:r>
            <a:rPr lang="en-US" sz="3200" kern="1200" baseline="0" dirty="0">
              <a:solidFill>
                <a:srgbClr val="FFFF00"/>
              </a:solidFill>
            </a:rPr>
            <a:t> di </a:t>
          </a:r>
          <a:r>
            <a:rPr lang="en-US" sz="3200" kern="1200" baseline="0" dirty="0" err="1">
              <a:solidFill>
                <a:schemeClr val="bg1"/>
              </a:solidFill>
            </a:rPr>
            <a:t>makmal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85900" y="179175"/>
        <a:ext cx="6625875" cy="1587880"/>
      </dsp:txXfrm>
    </dsp:sp>
    <dsp:sp modelId="{C63284CF-70E6-45FB-9DB1-F7026A6522CB}">
      <dsp:nvSpPr>
        <dsp:cNvPr id="0" name=""/>
        <dsp:cNvSpPr/>
      </dsp:nvSpPr>
      <dsp:spPr>
        <a:xfrm>
          <a:off x="0" y="1945116"/>
          <a:ext cx="6797675" cy="1759680"/>
        </a:xfrm>
        <a:prstGeom prst="roundRect">
          <a:avLst/>
        </a:prstGeom>
        <a:solidFill>
          <a:schemeClr val="accent2">
            <a:hueOff val="19519"/>
            <a:satOff val="-13438"/>
            <a:lumOff val="-343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>
              <a:solidFill>
                <a:schemeClr val="bg1"/>
              </a:solidFill>
            </a:rPr>
            <a:t>Menyimpan</a:t>
          </a:r>
          <a:r>
            <a:rPr lang="en-US" sz="3200" kern="1200" dirty="0">
              <a:solidFill>
                <a:schemeClr val="bg1"/>
              </a:solidFill>
            </a:rPr>
            <a:t> </a:t>
          </a:r>
          <a:r>
            <a:rPr lang="en-US" sz="3200" kern="1200" dirty="0">
              <a:solidFill>
                <a:srgbClr val="FFFF00"/>
              </a:solidFill>
            </a:rPr>
            <a:t>log </a:t>
          </a:r>
          <a:r>
            <a:rPr lang="en-US" sz="3200" kern="1200" dirty="0" err="1">
              <a:solidFill>
                <a:srgbClr val="FFFF00"/>
              </a:solidFill>
            </a:rPr>
            <a:t>aktiviti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rgbClr val="FFFF00"/>
              </a:solidFill>
            </a:rPr>
            <a:t>pembukaan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rgbClr val="FFFF00"/>
              </a:solidFill>
            </a:rPr>
            <a:t>pelayar</a:t>
          </a:r>
          <a:r>
            <a:rPr lang="en-US" sz="3200" kern="1200" dirty="0">
              <a:solidFill>
                <a:srgbClr val="FFFF00"/>
              </a:solidFill>
            </a:rPr>
            <a:t> pada </a:t>
          </a:r>
          <a:r>
            <a:rPr lang="en-US" sz="3200" kern="1200" dirty="0" err="1">
              <a:solidFill>
                <a:srgbClr val="FFFF00"/>
              </a:solidFill>
            </a:rPr>
            <a:t>waktu</a:t>
          </a:r>
          <a:r>
            <a:rPr lang="en-US" sz="3200" kern="1200" dirty="0">
              <a:solidFill>
                <a:srgbClr val="FFFF00"/>
              </a:solidFill>
            </a:rPr>
            <a:t> yang </a:t>
          </a:r>
          <a:r>
            <a:rPr lang="en-US" sz="3200" kern="1200" dirty="0" err="1">
              <a:solidFill>
                <a:srgbClr val="FFFF00"/>
              </a:solidFill>
            </a:rPr>
            <a:t>tepat</a:t>
          </a:r>
          <a:r>
            <a:rPr lang="en-US" sz="3200" kern="1200" dirty="0">
              <a:solidFill>
                <a:srgbClr val="FFFF00"/>
              </a:solidFill>
            </a:rPr>
            <a:t>.</a:t>
          </a:r>
        </a:p>
      </dsp:txBody>
      <dsp:txXfrm>
        <a:off x="85900" y="2031016"/>
        <a:ext cx="6625875" cy="1587880"/>
      </dsp:txXfrm>
    </dsp:sp>
    <dsp:sp modelId="{76ED5595-13A9-4C9A-89F4-47482DAE65B1}">
      <dsp:nvSpPr>
        <dsp:cNvPr id="0" name=""/>
        <dsp:cNvSpPr/>
      </dsp:nvSpPr>
      <dsp:spPr>
        <a:xfrm>
          <a:off x="0" y="3796956"/>
          <a:ext cx="6797675" cy="1759680"/>
        </a:xfrm>
        <a:prstGeom prst="roundRect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200" kern="1200" dirty="0" err="1"/>
            <a:t>Sistem</a:t>
          </a:r>
          <a:r>
            <a:rPr lang="en-MY" sz="3200" kern="1200" dirty="0"/>
            <a:t> </a:t>
          </a:r>
          <a:r>
            <a:rPr lang="en-MY" sz="3200" kern="1200" dirty="0" err="1"/>
            <a:t>ini</a:t>
          </a:r>
          <a:r>
            <a:rPr lang="en-MY" sz="3200" kern="1200" dirty="0"/>
            <a:t> </a:t>
          </a:r>
          <a:r>
            <a:rPr lang="en-MY" sz="3200" kern="1200" dirty="0" err="1"/>
            <a:t>menggunakan</a:t>
          </a:r>
          <a:r>
            <a:rPr lang="en-MY" sz="3200" kern="1200" dirty="0"/>
            <a:t> </a:t>
          </a:r>
          <a:r>
            <a:rPr lang="en-MY" sz="3200" kern="1200" dirty="0" err="1"/>
            <a:t>konsep</a:t>
          </a:r>
          <a:r>
            <a:rPr lang="en-MY" sz="3200" kern="1200" dirty="0"/>
            <a:t> </a:t>
          </a:r>
          <a:r>
            <a:rPr lang="en-MY" sz="3200" kern="1200" dirty="0" err="1">
              <a:solidFill>
                <a:srgbClr val="FFFF00"/>
              </a:solidFill>
            </a:rPr>
            <a:t>pelayan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pelanggan</a:t>
          </a:r>
          <a:r>
            <a:rPr lang="en-MY" sz="3200" kern="1200" dirty="0">
              <a:solidFill>
                <a:srgbClr val="FFFF00"/>
              </a:solidFill>
            </a:rPr>
            <a:t>(</a:t>
          </a:r>
          <a:r>
            <a:rPr lang="en-MY" sz="3200" kern="1200" dirty="0" err="1">
              <a:solidFill>
                <a:srgbClr val="FFFF00"/>
              </a:solidFill>
            </a:rPr>
            <a:t>satu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ke</a:t>
          </a:r>
          <a:r>
            <a:rPr lang="en-MY" sz="3200" kern="1200" dirty="0">
              <a:solidFill>
                <a:srgbClr val="FFFF00"/>
              </a:solidFill>
            </a:rPr>
            <a:t> </a:t>
          </a:r>
          <a:r>
            <a:rPr lang="en-MY" sz="3200" kern="1200" dirty="0" err="1">
              <a:solidFill>
                <a:srgbClr val="FFFF00"/>
              </a:solidFill>
            </a:rPr>
            <a:t>banyak</a:t>
          </a:r>
          <a:r>
            <a:rPr lang="en-MY" sz="3200" kern="1200" dirty="0">
              <a:solidFill>
                <a:srgbClr val="FFFF00"/>
              </a:solidFill>
            </a:rPr>
            <a:t>)</a:t>
          </a:r>
          <a:endParaRPr lang="en-US" sz="3200" kern="1200" dirty="0"/>
        </a:p>
      </dsp:txBody>
      <dsp:txXfrm>
        <a:off x="85900" y="3882856"/>
        <a:ext cx="6625875" cy="158788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8330C7-F3C3-465B-9A87-083F6F8D8A19}">
      <dsp:nvSpPr>
        <dsp:cNvPr id="0" name=""/>
        <dsp:cNvSpPr/>
      </dsp:nvSpPr>
      <dsp:spPr>
        <a:xfrm>
          <a:off x="0" y="47645"/>
          <a:ext cx="6797675" cy="17901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Sistem</a:t>
          </a:r>
          <a:r>
            <a:rPr lang="en-US" sz="3200" kern="1200" dirty="0"/>
            <a:t> </a:t>
          </a:r>
          <a:r>
            <a:rPr lang="en-US" sz="3200" kern="1200" dirty="0" err="1"/>
            <a:t>ini</a:t>
          </a:r>
          <a:r>
            <a:rPr lang="en-US" sz="3200" kern="1200" dirty="0"/>
            <a:t> </a:t>
          </a:r>
          <a:r>
            <a:rPr lang="en-US" sz="3200" kern="1200" dirty="0" err="1"/>
            <a:t>diaplikasikan</a:t>
          </a:r>
          <a:r>
            <a:rPr lang="en-US" sz="3200" kern="1200" dirty="0"/>
            <a:t> </a:t>
          </a:r>
          <a:r>
            <a:rPr lang="en-US" sz="3200" kern="1200" dirty="0">
              <a:solidFill>
                <a:srgbClr val="FFFF00"/>
              </a:solidFill>
            </a:rPr>
            <a:t>di </a:t>
          </a:r>
          <a:r>
            <a:rPr lang="en-US" sz="3200" kern="1200" dirty="0" err="1">
              <a:solidFill>
                <a:srgbClr val="FFFF00"/>
              </a:solidFill>
            </a:rPr>
            <a:t>makmal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rgbClr val="FFFF00"/>
              </a:solidFill>
            </a:rPr>
            <a:t>makmal</a:t>
          </a:r>
          <a:r>
            <a:rPr lang="en-US" sz="3200" kern="1200" dirty="0">
              <a:solidFill>
                <a:srgbClr val="FFFF00"/>
              </a:solidFill>
            </a:rPr>
            <a:t> </a:t>
          </a:r>
          <a:r>
            <a:rPr lang="en-US" sz="3200" kern="1200" dirty="0" err="1">
              <a:solidFill>
                <a:srgbClr val="FFFF00"/>
              </a:solidFill>
            </a:rPr>
            <a:t>komputer</a:t>
          </a:r>
          <a:endParaRPr lang="en-US" sz="3200" kern="1200" dirty="0">
            <a:solidFill>
              <a:srgbClr val="FFFF00"/>
            </a:solidFill>
          </a:endParaRPr>
        </a:p>
      </dsp:txBody>
      <dsp:txXfrm>
        <a:off x="87385" y="135030"/>
        <a:ext cx="6622905" cy="1615330"/>
      </dsp:txXfrm>
    </dsp:sp>
    <dsp:sp modelId="{7C61626E-E43F-4BEC-82D1-E1FD46F3F6A9}">
      <dsp:nvSpPr>
        <dsp:cNvPr id="0" name=""/>
        <dsp:cNvSpPr/>
      </dsp:nvSpPr>
      <dsp:spPr>
        <a:xfrm>
          <a:off x="0" y="1929906"/>
          <a:ext cx="6797675" cy="1790100"/>
        </a:xfrm>
        <a:prstGeom prst="roundRect">
          <a:avLst/>
        </a:prstGeom>
        <a:solidFill>
          <a:schemeClr val="accent2">
            <a:hueOff val="19519"/>
            <a:satOff val="-13438"/>
            <a:lumOff val="-343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Memerlukan</a:t>
          </a:r>
          <a:r>
            <a:rPr lang="en-US" sz="3200" kern="1200" dirty="0"/>
            <a:t> </a:t>
          </a:r>
          <a:r>
            <a:rPr lang="en-US" sz="3200" kern="1200" dirty="0" err="1"/>
            <a:t>rangkaian</a:t>
          </a:r>
          <a:r>
            <a:rPr lang="en-US" sz="3200" kern="1200" dirty="0"/>
            <a:t> internet dan </a:t>
          </a:r>
          <a:r>
            <a:rPr lang="en-US" sz="3200" kern="1200" dirty="0" err="1"/>
            <a:t>rangkaian</a:t>
          </a:r>
          <a:r>
            <a:rPr lang="en-US" sz="3200" kern="1200" dirty="0"/>
            <a:t> </a:t>
          </a:r>
          <a:r>
            <a:rPr lang="en-US" sz="3200" kern="1200" dirty="0" err="1"/>
            <a:t>makmal</a:t>
          </a:r>
          <a:r>
            <a:rPr lang="en-US" sz="3200" kern="1200" dirty="0"/>
            <a:t> </a:t>
          </a:r>
          <a:r>
            <a:rPr lang="en-US" sz="3200" kern="1200" dirty="0" err="1"/>
            <a:t>Pelayar</a:t>
          </a:r>
          <a:r>
            <a:rPr lang="en-US" sz="3200" kern="1200" dirty="0"/>
            <a:t> </a:t>
          </a:r>
          <a:r>
            <a:rPr lang="en-US" sz="3200" kern="1200" dirty="0">
              <a:solidFill>
                <a:srgbClr val="FFFF00"/>
              </a:solidFill>
            </a:rPr>
            <a:t>Microsoft </a:t>
          </a:r>
          <a:r>
            <a:rPr lang="en-US" sz="3200" kern="1200" dirty="0" err="1">
              <a:solidFill>
                <a:srgbClr val="FFFF00"/>
              </a:solidFill>
            </a:rPr>
            <a:t>Edge,Chrome</a:t>
          </a:r>
          <a:r>
            <a:rPr lang="en-US" sz="3200" kern="1200" dirty="0">
              <a:solidFill>
                <a:srgbClr val="FFFF00"/>
              </a:solidFill>
            </a:rPr>
            <a:t> dan Firefox.</a:t>
          </a:r>
        </a:p>
      </dsp:txBody>
      <dsp:txXfrm>
        <a:off x="87385" y="2017291"/>
        <a:ext cx="6622905" cy="1615330"/>
      </dsp:txXfrm>
    </dsp:sp>
    <dsp:sp modelId="{B0803D04-D5D0-43DD-8AA6-EE576A62CDA8}">
      <dsp:nvSpPr>
        <dsp:cNvPr id="0" name=""/>
        <dsp:cNvSpPr/>
      </dsp:nvSpPr>
      <dsp:spPr>
        <a:xfrm>
          <a:off x="0" y="3812166"/>
          <a:ext cx="6797675" cy="1790100"/>
        </a:xfrm>
        <a:prstGeom prst="roundRect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Menggunakan</a:t>
          </a:r>
          <a:r>
            <a:rPr lang="en-US" sz="3200" kern="1200" dirty="0"/>
            <a:t> OS</a:t>
          </a:r>
          <a:r>
            <a:rPr lang="en-US" sz="3200" kern="1200" dirty="0">
              <a:solidFill>
                <a:srgbClr val="FFFF00"/>
              </a:solidFill>
            </a:rPr>
            <a:t> Windows.</a:t>
          </a:r>
        </a:p>
      </dsp:txBody>
      <dsp:txXfrm>
        <a:off x="87385" y="3899551"/>
        <a:ext cx="6622905" cy="16153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id Taj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ms-MY"/>
              <a:t>Klik untuk mengedit gaya subtajuk Induk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385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ajuk dan Teks Meneg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ms-MY"/>
              <a:t>Klik untuk mengedit gaya teks Induk</a:t>
            </a:r>
          </a:p>
          <a:p>
            <a:pPr lvl="1"/>
            <a:r>
              <a:rPr lang="ms-MY"/>
              <a:t>Tahap kedua</a:t>
            </a:r>
          </a:p>
          <a:p>
            <a:pPr lvl="2"/>
            <a:r>
              <a:rPr lang="ms-MY"/>
              <a:t>Tahap ketiga</a:t>
            </a:r>
          </a:p>
          <a:p>
            <a:pPr lvl="3"/>
            <a:r>
              <a:rPr lang="ms-MY"/>
              <a:t>Tahap keempat</a:t>
            </a:r>
          </a:p>
          <a:p>
            <a:pPr lvl="4"/>
            <a:r>
              <a:rPr lang="ms-MY"/>
              <a:t>Tahap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5597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ks dan Tajuk Meneg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ms-MY"/>
              <a:t>Klik untuk mengedit gaya teks Induk</a:t>
            </a:r>
          </a:p>
          <a:p>
            <a:pPr lvl="1"/>
            <a:r>
              <a:rPr lang="ms-MY"/>
              <a:t>Tahap kedua</a:t>
            </a:r>
          </a:p>
          <a:p>
            <a:pPr lvl="2"/>
            <a:r>
              <a:rPr lang="ms-MY"/>
              <a:t>Tahap ketiga</a:t>
            </a:r>
          </a:p>
          <a:p>
            <a:pPr lvl="3"/>
            <a:r>
              <a:rPr lang="ms-MY"/>
              <a:t>Tahap keempat</a:t>
            </a:r>
          </a:p>
          <a:p>
            <a:pPr lvl="4"/>
            <a:r>
              <a:rPr lang="ms-MY"/>
              <a:t>Tahap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14725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ajuk dan Kandu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ms-MY"/>
              <a:t>Klik untuk mengedit gaya teks Induk</a:t>
            </a:r>
          </a:p>
          <a:p>
            <a:pPr lvl="1"/>
            <a:r>
              <a:rPr lang="ms-MY"/>
              <a:t>Tahap kedua</a:t>
            </a:r>
          </a:p>
          <a:p>
            <a:pPr lvl="2"/>
            <a:r>
              <a:rPr lang="ms-MY"/>
              <a:t>Tahap ketiga</a:t>
            </a:r>
          </a:p>
          <a:p>
            <a:pPr lvl="3"/>
            <a:r>
              <a:rPr lang="ms-MY"/>
              <a:t>Tahap keempat</a:t>
            </a:r>
          </a:p>
          <a:p>
            <a:pPr lvl="4"/>
            <a:r>
              <a:rPr lang="ms-MY"/>
              <a:t>Tahap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09954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Pengepala Seksy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ms-MY"/>
              <a:t>Klik untuk mengedit gaya teks Induk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468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andu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ms-MY"/>
              <a:t>Klik untuk mengedit gaya teks Induk</a:t>
            </a:r>
          </a:p>
          <a:p>
            <a:pPr lvl="1"/>
            <a:r>
              <a:rPr lang="ms-MY"/>
              <a:t>Tahap kedua</a:t>
            </a:r>
          </a:p>
          <a:p>
            <a:pPr lvl="2"/>
            <a:r>
              <a:rPr lang="ms-MY"/>
              <a:t>Tahap ketiga</a:t>
            </a:r>
          </a:p>
          <a:p>
            <a:pPr lvl="3"/>
            <a:r>
              <a:rPr lang="ms-MY"/>
              <a:t>Tahap keempat</a:t>
            </a:r>
          </a:p>
          <a:p>
            <a:pPr lvl="4"/>
            <a:r>
              <a:rPr lang="ms-MY"/>
              <a:t>Tahap kelima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ms-MY"/>
              <a:t>Klik untuk mengedit gaya teks Induk</a:t>
            </a:r>
          </a:p>
          <a:p>
            <a:pPr lvl="1"/>
            <a:r>
              <a:rPr lang="ms-MY"/>
              <a:t>Tahap kedua</a:t>
            </a:r>
          </a:p>
          <a:p>
            <a:pPr lvl="2"/>
            <a:r>
              <a:rPr lang="ms-MY"/>
              <a:t>Tahap ketiga</a:t>
            </a:r>
          </a:p>
          <a:p>
            <a:pPr lvl="3"/>
            <a:r>
              <a:rPr lang="ms-MY"/>
              <a:t>Tahap keempat</a:t>
            </a:r>
          </a:p>
          <a:p>
            <a:pPr lvl="4"/>
            <a:r>
              <a:rPr lang="ms-MY"/>
              <a:t>Tahap kelima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5388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ms-MY"/>
              <a:t>Klik untuk mengedit gaya teks Induk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ms-MY"/>
              <a:t>Klik untuk mengedit gaya teks Induk</a:t>
            </a:r>
          </a:p>
          <a:p>
            <a:pPr lvl="1"/>
            <a:r>
              <a:rPr lang="ms-MY"/>
              <a:t>Tahap kedua</a:t>
            </a:r>
          </a:p>
          <a:p>
            <a:pPr lvl="2"/>
            <a:r>
              <a:rPr lang="ms-MY"/>
              <a:t>Tahap ketiga</a:t>
            </a:r>
          </a:p>
          <a:p>
            <a:pPr lvl="3"/>
            <a:r>
              <a:rPr lang="ms-MY"/>
              <a:t>Tahap keempat</a:t>
            </a:r>
          </a:p>
          <a:p>
            <a:pPr lvl="4"/>
            <a:r>
              <a:rPr lang="ms-MY"/>
              <a:t>Tahap kelima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ms-MY"/>
              <a:t>Klik untuk mengedit gaya teks Induk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ms-MY"/>
              <a:t>Klik untuk mengedit gaya teks Induk</a:t>
            </a:r>
          </a:p>
          <a:p>
            <a:pPr lvl="1"/>
            <a:r>
              <a:rPr lang="ms-MY"/>
              <a:t>Tahap kedua</a:t>
            </a:r>
          </a:p>
          <a:p>
            <a:pPr lvl="2"/>
            <a:r>
              <a:rPr lang="ms-MY"/>
              <a:t>Tahap ketiga</a:t>
            </a:r>
          </a:p>
          <a:p>
            <a:pPr lvl="3"/>
            <a:r>
              <a:rPr lang="ms-MY"/>
              <a:t>Tahap keempat</a:t>
            </a:r>
          </a:p>
          <a:p>
            <a:pPr lvl="4"/>
            <a:r>
              <a:rPr lang="ms-MY"/>
              <a:t>Tahap kelima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91398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ajuk Sah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31906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537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Kandungan dengan Kapsy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ms-MY"/>
              <a:t>Klik untuk mengedit gaya teks Induk</a:t>
            </a:r>
          </a:p>
          <a:p>
            <a:pPr lvl="1"/>
            <a:r>
              <a:rPr lang="ms-MY"/>
              <a:t>Tahap kedua</a:t>
            </a:r>
          </a:p>
          <a:p>
            <a:pPr lvl="2"/>
            <a:r>
              <a:rPr lang="ms-MY"/>
              <a:t>Tahap ketiga</a:t>
            </a:r>
          </a:p>
          <a:p>
            <a:pPr lvl="3"/>
            <a:r>
              <a:rPr lang="ms-MY"/>
              <a:t>Tahap keempat</a:t>
            </a:r>
          </a:p>
          <a:p>
            <a:pPr lvl="4"/>
            <a:r>
              <a:rPr lang="ms-MY"/>
              <a:t>Tahap kelima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ms-MY"/>
              <a:t>Klik untuk mengedit gaya teks Induk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03662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Gambar dengan Kapsy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ms-MY"/>
              <a:t>Klik ikon untuk menambah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ms-MY"/>
              <a:t>Klik untuk mengedit gaya teks Induk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58005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ms-MY"/>
              <a:t>Klik untuk mengedit gaya tajuk Induk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ms-MY"/>
              <a:t>Klik untuk mengedit gaya teks Induk</a:t>
            </a:r>
          </a:p>
          <a:p>
            <a:pPr lvl="1"/>
            <a:r>
              <a:rPr lang="ms-MY"/>
              <a:t>Tahap kedua</a:t>
            </a:r>
          </a:p>
          <a:p>
            <a:pPr lvl="2"/>
            <a:r>
              <a:rPr lang="ms-MY"/>
              <a:t>Tahap ketiga</a:t>
            </a:r>
          </a:p>
          <a:p>
            <a:pPr lvl="3"/>
            <a:r>
              <a:rPr lang="ms-MY"/>
              <a:t>Tahap keempat</a:t>
            </a:r>
          </a:p>
          <a:p>
            <a:pPr lvl="4"/>
            <a:r>
              <a:rPr lang="ms-MY"/>
              <a:t>Tahap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53F0E47-CB9B-4D7A-AA30-D8DB41487E1A}" type="datetimeFigureOut">
              <a:rPr lang="en-MY" smtClean="0"/>
              <a:t>1/8/2022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AA34FD8-2D6F-4CC3-98BA-284BFE6F9F84}" type="slidenum">
              <a:rPr lang="en-MY" smtClean="0"/>
              <a:t>‹#›</a:t>
            </a:fld>
            <a:endParaRPr lang="en-MY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845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8B330648-BE73-41A0-9F64-E5B1075E2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3E2A5A5F-C88C-640F-1F88-BB8362C8B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5000" b="1" dirty="0"/>
              <a:t>SISTEM PEMANTAUAN PENGGUNAAN PELAYAR SEMASA UJIAN ATAS TALIAN DI MAKMAL KOMPUTER</a:t>
            </a:r>
            <a:endParaRPr lang="en-MY" sz="5000" dirty="0"/>
          </a:p>
        </p:txBody>
      </p:sp>
      <p:sp>
        <p:nvSpPr>
          <p:cNvPr id="3" name="Subtajuk 2">
            <a:extLst>
              <a:ext uri="{FF2B5EF4-FFF2-40B4-BE49-F238E27FC236}">
                <a16:creationId xmlns:a16="http://schemas.microsoft.com/office/drawing/2014/main" id="{4C0905E0-2E70-329B-A154-AB8E3C822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455621"/>
            <a:ext cx="6269347" cy="1238616"/>
          </a:xfrm>
        </p:spPr>
        <p:txBody>
          <a:bodyPr>
            <a:normAutofit/>
          </a:bodyPr>
          <a:lstStyle/>
          <a:p>
            <a:r>
              <a:rPr lang="en-US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Computer Science Department</a:t>
            </a:r>
          </a:p>
          <a:p>
            <a:r>
              <a:rPr lang="en-US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National </a:t>
            </a:r>
            <a:r>
              <a:rPr lang="en-US" cap="none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Defence</a:t>
            </a:r>
            <a:r>
              <a:rPr lang="en-US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University Of Malaysia</a:t>
            </a:r>
            <a:endParaRPr lang="en-MY" cap="non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4" name="Gambar 13" descr="Gambar yang mengandungi teks, petikan skrin, monitor&#10;&#10;Perihalan dijanakan secara automatik">
            <a:extLst>
              <a:ext uri="{FF2B5EF4-FFF2-40B4-BE49-F238E27FC236}">
                <a16:creationId xmlns:a16="http://schemas.microsoft.com/office/drawing/2014/main" id="{DE01521A-350D-BE99-EF8B-34952108CF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4" t="25612" r="52916" b="30289"/>
          <a:stretch/>
        </p:blipFill>
        <p:spPr>
          <a:xfrm>
            <a:off x="1454129" y="620720"/>
            <a:ext cx="2361054" cy="2466005"/>
          </a:xfrm>
          <a:prstGeom prst="rect">
            <a:avLst/>
          </a:prstGeom>
        </p:spPr>
      </p:pic>
      <p:pic>
        <p:nvPicPr>
          <p:cNvPr id="6" name="Gambar 5">
            <a:extLst>
              <a:ext uri="{FF2B5EF4-FFF2-40B4-BE49-F238E27FC236}">
                <a16:creationId xmlns:a16="http://schemas.microsoft.com/office/drawing/2014/main" id="{78D5FAC2-C228-CDF3-2408-DF807D2D1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64" y="3247593"/>
            <a:ext cx="4014250" cy="1465202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DAFB303-4B24-485A-B806-C147A2363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02C3C01D-C868-4B78-9A8F-417BF50A42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345B934-7CE4-4DA7-A0CB-2A2DF8818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9734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849B2FF1-F541-2A13-3A98-6D40429FB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0115"/>
            <a:ext cx="4287231" cy="30623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Contoh Penggunaan S3P</a:t>
            </a:r>
            <a:endParaRPr lang="en-MY" sz="6000" dirty="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Gambar 6">
            <a:extLst>
              <a:ext uri="{FF2B5EF4-FFF2-40B4-BE49-F238E27FC236}">
                <a16:creationId xmlns:a16="http://schemas.microsoft.com/office/drawing/2014/main" id="{19C0CC3C-D5DE-8808-3531-5015CA04A6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" t="21224" r="47409" b="17717"/>
          <a:stretch/>
        </p:blipFill>
        <p:spPr>
          <a:xfrm>
            <a:off x="5754604" y="1763219"/>
            <a:ext cx="4779059" cy="3331561"/>
          </a:xfrm>
          <a:prstGeom prst="rect">
            <a:avLst/>
          </a:prstGeom>
        </p:spPr>
      </p:pic>
      <p:sp>
        <p:nvSpPr>
          <p:cNvPr id="3" name="Segi Empat Tepat 2">
            <a:extLst>
              <a:ext uri="{FF2B5EF4-FFF2-40B4-BE49-F238E27FC236}">
                <a16:creationId xmlns:a16="http://schemas.microsoft.com/office/drawing/2014/main" id="{89B6055B-EC05-EDD2-DB14-3EF1A7176631}"/>
              </a:ext>
            </a:extLst>
          </p:cNvPr>
          <p:cNvSpPr/>
          <p:nvPr/>
        </p:nvSpPr>
        <p:spPr>
          <a:xfrm>
            <a:off x="4620126" y="163629"/>
            <a:ext cx="1475874" cy="818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Nama </a:t>
            </a:r>
            <a:r>
              <a:rPr lang="en-US" dirty="0" err="1"/>
              <a:t>Komputer</a:t>
            </a:r>
            <a:endParaRPr lang="en-MY" dirty="0"/>
          </a:p>
        </p:txBody>
      </p:sp>
      <p:sp>
        <p:nvSpPr>
          <p:cNvPr id="9" name="Segi Empat Tepat 8">
            <a:extLst>
              <a:ext uri="{FF2B5EF4-FFF2-40B4-BE49-F238E27FC236}">
                <a16:creationId xmlns:a16="http://schemas.microsoft.com/office/drawing/2014/main" id="{9D4CA798-3E94-92FE-E022-79F804F55219}"/>
              </a:ext>
            </a:extLst>
          </p:cNvPr>
          <p:cNvSpPr/>
          <p:nvPr/>
        </p:nvSpPr>
        <p:spPr>
          <a:xfrm>
            <a:off x="6625102" y="163629"/>
            <a:ext cx="1475874" cy="818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Kata Laluan</a:t>
            </a:r>
            <a:endParaRPr lang="en-MY" dirty="0"/>
          </a:p>
        </p:txBody>
      </p:sp>
      <p:sp>
        <p:nvSpPr>
          <p:cNvPr id="10" name="Segi Empat Tepat 9">
            <a:extLst>
              <a:ext uri="{FF2B5EF4-FFF2-40B4-BE49-F238E27FC236}">
                <a16:creationId xmlns:a16="http://schemas.microsoft.com/office/drawing/2014/main" id="{98838CAC-AF39-3A0C-0DAE-3C4DE65BAD67}"/>
              </a:ext>
            </a:extLst>
          </p:cNvPr>
          <p:cNvSpPr/>
          <p:nvPr/>
        </p:nvSpPr>
        <p:spPr>
          <a:xfrm>
            <a:off x="4037555" y="1621309"/>
            <a:ext cx="1475874" cy="818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Alamat IP</a:t>
            </a:r>
            <a:endParaRPr lang="en-MY" dirty="0"/>
          </a:p>
        </p:txBody>
      </p:sp>
      <p:sp>
        <p:nvSpPr>
          <p:cNvPr id="13" name="Segi Empat Tepat 12">
            <a:extLst>
              <a:ext uri="{FF2B5EF4-FFF2-40B4-BE49-F238E27FC236}">
                <a16:creationId xmlns:a16="http://schemas.microsoft.com/office/drawing/2014/main" id="{F479A5D3-CE44-FE6E-58D2-3226166192D2}"/>
              </a:ext>
            </a:extLst>
          </p:cNvPr>
          <p:cNvSpPr/>
          <p:nvPr/>
        </p:nvSpPr>
        <p:spPr>
          <a:xfrm>
            <a:off x="10354179" y="2362542"/>
            <a:ext cx="1767391" cy="874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Senarai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yang </a:t>
            </a:r>
            <a:r>
              <a:rPr lang="en-US" dirty="0" err="1"/>
              <a:t>bersambung</a:t>
            </a:r>
            <a:endParaRPr lang="en-MY" dirty="0"/>
          </a:p>
        </p:txBody>
      </p:sp>
      <p:sp>
        <p:nvSpPr>
          <p:cNvPr id="15" name="Segi Empat Tepat 14">
            <a:extLst>
              <a:ext uri="{FF2B5EF4-FFF2-40B4-BE49-F238E27FC236}">
                <a16:creationId xmlns:a16="http://schemas.microsoft.com/office/drawing/2014/main" id="{50616940-3DC8-537A-16AF-1EA9338B8A27}"/>
              </a:ext>
            </a:extLst>
          </p:cNvPr>
          <p:cNvSpPr/>
          <p:nvPr/>
        </p:nvSpPr>
        <p:spPr>
          <a:xfrm>
            <a:off x="8454933" y="680945"/>
            <a:ext cx="1475874" cy="818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Bilangan</a:t>
            </a:r>
            <a:r>
              <a:rPr lang="en-US" dirty="0"/>
              <a:t> </a:t>
            </a:r>
            <a:r>
              <a:rPr lang="en-US" dirty="0" err="1"/>
              <a:t>sambungan</a:t>
            </a:r>
            <a:endParaRPr lang="en-MY" dirty="0"/>
          </a:p>
        </p:txBody>
      </p:sp>
      <p:sp>
        <p:nvSpPr>
          <p:cNvPr id="18" name="Segi Empat Tepat 17">
            <a:extLst>
              <a:ext uri="{FF2B5EF4-FFF2-40B4-BE49-F238E27FC236}">
                <a16:creationId xmlns:a16="http://schemas.microsoft.com/office/drawing/2014/main" id="{490DD8B5-C513-01CC-F497-477082E50344}"/>
              </a:ext>
            </a:extLst>
          </p:cNvPr>
          <p:cNvSpPr/>
          <p:nvPr/>
        </p:nvSpPr>
        <p:spPr>
          <a:xfrm>
            <a:off x="4025554" y="3380716"/>
            <a:ext cx="1475874" cy="818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Aktiviti</a:t>
            </a:r>
            <a:r>
              <a:rPr lang="en-US" dirty="0"/>
              <a:t> yang </a:t>
            </a:r>
            <a:r>
              <a:rPr lang="en-US" dirty="0" err="1"/>
              <a:t>dikesan</a:t>
            </a:r>
            <a:endParaRPr lang="en-MY" dirty="0"/>
          </a:p>
        </p:txBody>
      </p:sp>
      <p:sp>
        <p:nvSpPr>
          <p:cNvPr id="19" name="Segi Empat Tepat 18">
            <a:extLst>
              <a:ext uri="{FF2B5EF4-FFF2-40B4-BE49-F238E27FC236}">
                <a16:creationId xmlns:a16="http://schemas.microsoft.com/office/drawing/2014/main" id="{56BBEEA4-E98B-196D-B4B2-15F95275862F}"/>
              </a:ext>
            </a:extLst>
          </p:cNvPr>
          <p:cNvSpPr/>
          <p:nvPr/>
        </p:nvSpPr>
        <p:spPr>
          <a:xfrm>
            <a:off x="4101952" y="4662000"/>
            <a:ext cx="1475874" cy="8181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Komputer</a:t>
            </a:r>
            <a:r>
              <a:rPr lang="en-US" dirty="0"/>
              <a:t> yang </a:t>
            </a:r>
            <a:r>
              <a:rPr lang="en-US" dirty="0" err="1"/>
              <a:t>bersambung</a:t>
            </a:r>
            <a:endParaRPr lang="en-MY" dirty="0"/>
          </a:p>
        </p:txBody>
      </p:sp>
      <p:sp>
        <p:nvSpPr>
          <p:cNvPr id="4" name="Anak Panah: Kanan 3">
            <a:extLst>
              <a:ext uri="{FF2B5EF4-FFF2-40B4-BE49-F238E27FC236}">
                <a16:creationId xmlns:a16="http://schemas.microsoft.com/office/drawing/2014/main" id="{144F22FD-E9E4-9DAF-CA35-D2C704584991}"/>
              </a:ext>
            </a:extLst>
          </p:cNvPr>
          <p:cNvSpPr/>
          <p:nvPr/>
        </p:nvSpPr>
        <p:spPr>
          <a:xfrm>
            <a:off x="9898802" y="2642186"/>
            <a:ext cx="455377" cy="1577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0" name="Anak Panah: Kanan 19">
            <a:extLst>
              <a:ext uri="{FF2B5EF4-FFF2-40B4-BE49-F238E27FC236}">
                <a16:creationId xmlns:a16="http://schemas.microsoft.com/office/drawing/2014/main" id="{051B017B-5DB4-9B55-23AF-70270BC5B630}"/>
              </a:ext>
            </a:extLst>
          </p:cNvPr>
          <p:cNvSpPr/>
          <p:nvPr/>
        </p:nvSpPr>
        <p:spPr>
          <a:xfrm rot="19794953">
            <a:off x="7432317" y="1667165"/>
            <a:ext cx="1168629" cy="2685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Anak Panah: Kanan 20">
            <a:extLst>
              <a:ext uri="{FF2B5EF4-FFF2-40B4-BE49-F238E27FC236}">
                <a16:creationId xmlns:a16="http://schemas.microsoft.com/office/drawing/2014/main" id="{BF45EFE6-3143-8064-EFC4-590224F9FAD9}"/>
              </a:ext>
            </a:extLst>
          </p:cNvPr>
          <p:cNvSpPr/>
          <p:nvPr/>
        </p:nvSpPr>
        <p:spPr>
          <a:xfrm rot="16200000">
            <a:off x="6963705" y="1278648"/>
            <a:ext cx="775085" cy="18134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Anak Panah: Kanan 21">
            <a:extLst>
              <a:ext uri="{FF2B5EF4-FFF2-40B4-BE49-F238E27FC236}">
                <a16:creationId xmlns:a16="http://schemas.microsoft.com/office/drawing/2014/main" id="{AC544174-15A8-81BE-C4A3-D076BD3CDDBD}"/>
              </a:ext>
            </a:extLst>
          </p:cNvPr>
          <p:cNvSpPr/>
          <p:nvPr/>
        </p:nvSpPr>
        <p:spPr>
          <a:xfrm rot="11119912">
            <a:off x="5402048" y="2031926"/>
            <a:ext cx="455377" cy="1577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Anak Panah: Kanan 22">
            <a:extLst>
              <a:ext uri="{FF2B5EF4-FFF2-40B4-BE49-F238E27FC236}">
                <a16:creationId xmlns:a16="http://schemas.microsoft.com/office/drawing/2014/main" id="{CCD17830-201B-4D44-1992-9EB037D80C56}"/>
              </a:ext>
            </a:extLst>
          </p:cNvPr>
          <p:cNvSpPr/>
          <p:nvPr/>
        </p:nvSpPr>
        <p:spPr>
          <a:xfrm rot="14900857">
            <a:off x="5661928" y="1276697"/>
            <a:ext cx="748819" cy="1682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4" name="Anak Panah: Kanan 23">
            <a:extLst>
              <a:ext uri="{FF2B5EF4-FFF2-40B4-BE49-F238E27FC236}">
                <a16:creationId xmlns:a16="http://schemas.microsoft.com/office/drawing/2014/main" id="{F07852DD-9326-F091-1C66-BAAA479FFB31}"/>
              </a:ext>
            </a:extLst>
          </p:cNvPr>
          <p:cNvSpPr/>
          <p:nvPr/>
        </p:nvSpPr>
        <p:spPr>
          <a:xfrm rot="10405295">
            <a:off x="4913661" y="3146936"/>
            <a:ext cx="888800" cy="19172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5" name="Anak Panah: Kanan 24">
            <a:extLst>
              <a:ext uri="{FF2B5EF4-FFF2-40B4-BE49-F238E27FC236}">
                <a16:creationId xmlns:a16="http://schemas.microsoft.com/office/drawing/2014/main" id="{39C87F18-87D4-F554-B35F-76D3876AACDB}"/>
              </a:ext>
            </a:extLst>
          </p:cNvPr>
          <p:cNvSpPr/>
          <p:nvPr/>
        </p:nvSpPr>
        <p:spPr>
          <a:xfrm rot="8167812">
            <a:off x="5365316" y="4276195"/>
            <a:ext cx="455377" cy="15775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33619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uang Letak Kandungan 3">
            <a:extLst>
              <a:ext uri="{FF2B5EF4-FFF2-40B4-BE49-F238E27FC236}">
                <a16:creationId xmlns:a16="http://schemas.microsoft.com/office/drawing/2014/main" id="{CD082250-1635-4AE3-8D45-BF03801EAD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24" t="31296" r="47" b="28248"/>
          <a:stretch/>
        </p:blipFill>
        <p:spPr>
          <a:xfrm>
            <a:off x="2609204" y="1903814"/>
            <a:ext cx="7556402" cy="3478892"/>
          </a:xfrm>
          <a:prstGeom prst="rect">
            <a:avLst/>
          </a:prstGeom>
        </p:spPr>
      </p:pic>
      <p:sp>
        <p:nvSpPr>
          <p:cNvPr id="5" name="Segi Empat Tepat 4">
            <a:extLst>
              <a:ext uri="{FF2B5EF4-FFF2-40B4-BE49-F238E27FC236}">
                <a16:creationId xmlns:a16="http://schemas.microsoft.com/office/drawing/2014/main" id="{D7981F25-D9A3-6462-BFB6-9D19B0A8C7C6}"/>
              </a:ext>
            </a:extLst>
          </p:cNvPr>
          <p:cNvSpPr/>
          <p:nvPr/>
        </p:nvSpPr>
        <p:spPr>
          <a:xfrm>
            <a:off x="2382961" y="829358"/>
            <a:ext cx="1517715" cy="527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Nama </a:t>
            </a:r>
            <a:r>
              <a:rPr lang="en-US" dirty="0" err="1"/>
              <a:t>Komputer</a:t>
            </a:r>
            <a:endParaRPr lang="en-MY" dirty="0"/>
          </a:p>
        </p:txBody>
      </p:sp>
      <p:sp>
        <p:nvSpPr>
          <p:cNvPr id="6" name="Segi Empat Tepat 5">
            <a:extLst>
              <a:ext uri="{FF2B5EF4-FFF2-40B4-BE49-F238E27FC236}">
                <a16:creationId xmlns:a16="http://schemas.microsoft.com/office/drawing/2014/main" id="{27975B66-E942-6E59-E135-E66C419CE124}"/>
              </a:ext>
            </a:extLst>
          </p:cNvPr>
          <p:cNvSpPr/>
          <p:nvPr/>
        </p:nvSpPr>
        <p:spPr>
          <a:xfrm>
            <a:off x="4326454" y="829358"/>
            <a:ext cx="1517715" cy="527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Alamat IP</a:t>
            </a:r>
            <a:endParaRPr lang="en-MY" dirty="0"/>
          </a:p>
        </p:txBody>
      </p:sp>
      <p:sp>
        <p:nvSpPr>
          <p:cNvPr id="7" name="Segi Empat Tepat 6">
            <a:extLst>
              <a:ext uri="{FF2B5EF4-FFF2-40B4-BE49-F238E27FC236}">
                <a16:creationId xmlns:a16="http://schemas.microsoft.com/office/drawing/2014/main" id="{E1A48290-EF07-1DD6-3428-D22E837C9F8F}"/>
              </a:ext>
            </a:extLst>
          </p:cNvPr>
          <p:cNvSpPr/>
          <p:nvPr/>
        </p:nvSpPr>
        <p:spPr>
          <a:xfrm>
            <a:off x="6617167" y="810703"/>
            <a:ext cx="1517715" cy="527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Kata Laluan</a:t>
            </a:r>
            <a:endParaRPr lang="en-MY" dirty="0"/>
          </a:p>
        </p:txBody>
      </p:sp>
      <p:sp>
        <p:nvSpPr>
          <p:cNvPr id="9" name="Anak Panah: Kanan 8">
            <a:extLst>
              <a:ext uri="{FF2B5EF4-FFF2-40B4-BE49-F238E27FC236}">
                <a16:creationId xmlns:a16="http://schemas.microsoft.com/office/drawing/2014/main" id="{52A3A5B8-ECD1-EC9D-A43F-8DE504D6975B}"/>
              </a:ext>
            </a:extLst>
          </p:cNvPr>
          <p:cNvSpPr/>
          <p:nvPr/>
        </p:nvSpPr>
        <p:spPr>
          <a:xfrm rot="15027805">
            <a:off x="2959005" y="1672136"/>
            <a:ext cx="704990" cy="30205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2" name="Anak Panah: Kanan 11">
            <a:extLst>
              <a:ext uri="{FF2B5EF4-FFF2-40B4-BE49-F238E27FC236}">
                <a16:creationId xmlns:a16="http://schemas.microsoft.com/office/drawing/2014/main" id="{AEEE6008-3606-3F8C-BDE5-08ABCCF19995}"/>
              </a:ext>
            </a:extLst>
          </p:cNvPr>
          <p:cNvSpPr/>
          <p:nvPr/>
        </p:nvSpPr>
        <p:spPr>
          <a:xfrm rot="17339661">
            <a:off x="3557274" y="1792920"/>
            <a:ext cx="1367834" cy="443941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3" name="Anak Panah: Kanan 12">
            <a:extLst>
              <a:ext uri="{FF2B5EF4-FFF2-40B4-BE49-F238E27FC236}">
                <a16:creationId xmlns:a16="http://schemas.microsoft.com/office/drawing/2014/main" id="{9DD561FB-6EA0-F202-BC05-BE474AB26165}"/>
              </a:ext>
            </a:extLst>
          </p:cNvPr>
          <p:cNvSpPr/>
          <p:nvPr/>
        </p:nvSpPr>
        <p:spPr>
          <a:xfrm rot="16858740">
            <a:off x="6194816" y="1822920"/>
            <a:ext cx="1284949" cy="41707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4" name="Segi Empat Tepat 13">
            <a:extLst>
              <a:ext uri="{FF2B5EF4-FFF2-40B4-BE49-F238E27FC236}">
                <a16:creationId xmlns:a16="http://schemas.microsoft.com/office/drawing/2014/main" id="{EC7D27AB-FB26-F4A4-8692-9C43895F3451}"/>
              </a:ext>
            </a:extLst>
          </p:cNvPr>
          <p:cNvSpPr/>
          <p:nvPr/>
        </p:nvSpPr>
        <p:spPr>
          <a:xfrm>
            <a:off x="384520" y="2375617"/>
            <a:ext cx="1745938" cy="716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Notifikasi</a:t>
            </a:r>
            <a:r>
              <a:rPr lang="en-US" dirty="0"/>
              <a:t> </a:t>
            </a:r>
            <a:r>
              <a:rPr lang="en-US" dirty="0" err="1"/>
              <a:t>pemberitahuan</a:t>
            </a:r>
            <a:endParaRPr lang="en-MY" dirty="0"/>
          </a:p>
        </p:txBody>
      </p:sp>
      <p:sp>
        <p:nvSpPr>
          <p:cNvPr id="15" name="Anak Panah: Kanan 14">
            <a:extLst>
              <a:ext uri="{FF2B5EF4-FFF2-40B4-BE49-F238E27FC236}">
                <a16:creationId xmlns:a16="http://schemas.microsoft.com/office/drawing/2014/main" id="{EF5354A8-BCAF-CDB2-528D-23DEEB48C37D}"/>
              </a:ext>
            </a:extLst>
          </p:cNvPr>
          <p:cNvSpPr/>
          <p:nvPr/>
        </p:nvSpPr>
        <p:spPr>
          <a:xfrm rot="12924517">
            <a:off x="2048705" y="2969515"/>
            <a:ext cx="704990" cy="30205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6" name="Anak Panah: Kanan 15">
            <a:extLst>
              <a:ext uri="{FF2B5EF4-FFF2-40B4-BE49-F238E27FC236}">
                <a16:creationId xmlns:a16="http://schemas.microsoft.com/office/drawing/2014/main" id="{E2A97532-FD6D-EA78-00B2-5F5B7A2B085C}"/>
              </a:ext>
            </a:extLst>
          </p:cNvPr>
          <p:cNvSpPr/>
          <p:nvPr/>
        </p:nvSpPr>
        <p:spPr>
          <a:xfrm rot="1115142">
            <a:off x="9447418" y="3747732"/>
            <a:ext cx="704990" cy="30205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7" name="Segi Empat Tepat 16">
            <a:extLst>
              <a:ext uri="{FF2B5EF4-FFF2-40B4-BE49-F238E27FC236}">
                <a16:creationId xmlns:a16="http://schemas.microsoft.com/office/drawing/2014/main" id="{21124790-3D9E-62B5-2A43-3D60EB53076C}"/>
              </a:ext>
            </a:extLst>
          </p:cNvPr>
          <p:cNvSpPr/>
          <p:nvPr/>
        </p:nvSpPr>
        <p:spPr>
          <a:xfrm>
            <a:off x="10174665" y="3643260"/>
            <a:ext cx="2017336" cy="7163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Pengesanan</a:t>
            </a:r>
            <a:r>
              <a:rPr lang="en-US" dirty="0"/>
              <a:t> </a:t>
            </a:r>
            <a:r>
              <a:rPr lang="en-US" dirty="0" err="1"/>
              <a:t>pembukaan</a:t>
            </a:r>
            <a:r>
              <a:rPr lang="en-US" dirty="0"/>
              <a:t> </a:t>
            </a:r>
            <a:r>
              <a:rPr lang="en-US" dirty="0" err="1"/>
              <a:t>pelayar</a:t>
            </a:r>
            <a:endParaRPr lang="en-MY" dirty="0"/>
          </a:p>
        </p:txBody>
      </p:sp>
      <p:sp>
        <p:nvSpPr>
          <p:cNvPr id="18" name="Segi Empat Tepat 17">
            <a:extLst>
              <a:ext uri="{FF2B5EF4-FFF2-40B4-BE49-F238E27FC236}">
                <a16:creationId xmlns:a16="http://schemas.microsoft.com/office/drawing/2014/main" id="{DF182917-30BF-AA18-95FD-1E070085C143}"/>
              </a:ext>
            </a:extLst>
          </p:cNvPr>
          <p:cNvSpPr/>
          <p:nvPr/>
        </p:nvSpPr>
        <p:spPr>
          <a:xfrm>
            <a:off x="263900" y="3649183"/>
            <a:ext cx="1745938" cy="716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 </a:t>
            </a:r>
            <a:r>
              <a:rPr lang="en-US" dirty="0" err="1"/>
              <a:t>pembukaan</a:t>
            </a:r>
            <a:endParaRPr lang="en-MY" dirty="0"/>
          </a:p>
        </p:txBody>
      </p:sp>
      <p:sp>
        <p:nvSpPr>
          <p:cNvPr id="19" name="Anak Panah: Kanan 18">
            <a:extLst>
              <a:ext uri="{FF2B5EF4-FFF2-40B4-BE49-F238E27FC236}">
                <a16:creationId xmlns:a16="http://schemas.microsoft.com/office/drawing/2014/main" id="{A5C1D52C-AADC-E43D-F57A-8DD83C63CD57}"/>
              </a:ext>
            </a:extLst>
          </p:cNvPr>
          <p:cNvSpPr/>
          <p:nvPr/>
        </p:nvSpPr>
        <p:spPr>
          <a:xfrm rot="12924517">
            <a:off x="1965305" y="3881294"/>
            <a:ext cx="704990" cy="30205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5304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215A9E67-8EFC-560D-9924-57AA82A37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8952" y="643467"/>
            <a:ext cx="7172487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>
                <a:solidFill>
                  <a:schemeClr val="tx2"/>
                </a:solidFill>
              </a:rPr>
              <a:t>DEMO SISTEM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570271"/>
            <a:ext cx="0" cy="3200400"/>
          </a:xfrm>
          <a:prstGeom prst="line">
            <a:avLst/>
          </a:prstGeom>
          <a:ln w="31750">
            <a:solidFill>
              <a:schemeClr val="accent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A05250E5-90D0-4E41-B9BD-FF661DE54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336792"/>
            <a:ext cx="12188825" cy="52120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19969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A6F2DB3D-C43A-E6FA-7460-F40F6A3A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84" y="186576"/>
            <a:ext cx="4324840" cy="5785704"/>
          </a:xfrm>
        </p:spPr>
        <p:txBody>
          <a:bodyPr anchor="ctr">
            <a:normAutofit/>
          </a:bodyPr>
          <a:lstStyle/>
          <a:p>
            <a:r>
              <a:rPr lang="en-US" sz="7200" dirty="0"/>
              <a:t>POTENSI PASARAN</a:t>
            </a:r>
            <a:endParaRPr lang="en-MY" sz="72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570271"/>
            <a:ext cx="0" cy="3200400"/>
          </a:xfrm>
          <a:prstGeom prst="line">
            <a:avLst/>
          </a:prstGeom>
          <a:ln w="31750">
            <a:solidFill>
              <a:schemeClr val="accent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uang Letak Kandungan 2">
            <a:extLst>
              <a:ext uri="{FF2B5EF4-FFF2-40B4-BE49-F238E27FC236}">
                <a16:creationId xmlns:a16="http://schemas.microsoft.com/office/drawing/2014/main" id="{2DE024EE-C21A-93EA-0F9F-B05211150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5862" y="390603"/>
            <a:ext cx="8407998" cy="5712340"/>
          </a:xfrm>
        </p:spPr>
        <p:txBody>
          <a:bodyPr anchor="ctr">
            <a:normAutofit/>
          </a:bodyPr>
          <a:lstStyle/>
          <a:p>
            <a:pPr marL="571500" marR="0" lvl="0" indent="-571500" defTabSz="4174475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5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Sekolah</a:t>
            </a:r>
            <a:endParaRPr kumimoji="0" lang="en-US" altLang="en-US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marR="0" lvl="0" indent="-571500" defTabSz="4174475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marR="0" lvl="0" indent="-571500" defTabSz="4174475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5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Makmal</a:t>
            </a:r>
            <a:r>
              <a:rPr kumimoji="0" lang="en-US" altLang="en-US" sz="5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en-US" altLang="en-US" sz="5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Sains</a:t>
            </a:r>
            <a:r>
              <a:rPr kumimoji="0" lang="en-US" altLang="en-US" sz="5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en-US" altLang="en-US" sz="5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komputer</a:t>
            </a:r>
            <a:r>
              <a:rPr kumimoji="0" lang="en-US" altLang="en-US" sz="5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marL="571500" marR="0" lvl="0" indent="-571500" defTabSz="4174475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marR="0" lvl="0" indent="-571500" defTabSz="4174475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en-US" sz="5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Perpustakaan</a:t>
            </a:r>
            <a:r>
              <a:rPr lang="en-US" altLang="en-US" sz="5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5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Awam</a:t>
            </a:r>
            <a:endParaRPr lang="en-US" altLang="en-US" sz="5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marR="0" lvl="0" indent="-571500" defTabSz="4174475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marR="0" lvl="0" indent="-571500" defTabSz="4174475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5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Pusat Latihan </a:t>
            </a:r>
            <a:r>
              <a:rPr kumimoji="0" lang="en-US" altLang="en-US" sz="5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Komputer</a:t>
            </a:r>
            <a:endParaRPr kumimoji="0" lang="en-US" altLang="en-US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MY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15B19B-E7BB-4060-B12F-3CDA8EF16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336792"/>
            <a:ext cx="12188825" cy="52120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6828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95C86EEC-D847-6E0C-6D97-A655FCE1A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788118"/>
            <a:ext cx="7067006" cy="386224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PAKEJ</a:t>
            </a:r>
            <a:br>
              <a:rPr lang="en-US" sz="6000" dirty="0">
                <a:solidFill>
                  <a:srgbClr val="FFFFFF"/>
                </a:solidFill>
              </a:rPr>
            </a:br>
            <a:r>
              <a:rPr lang="en-US" sz="6000" dirty="0">
                <a:solidFill>
                  <a:srgbClr val="FFFFFF"/>
                </a:solidFill>
              </a:rPr>
              <a:t>Windows</a:t>
            </a:r>
            <a:br>
              <a:rPr lang="en-US" sz="6000" dirty="0">
                <a:solidFill>
                  <a:srgbClr val="FFFFFF"/>
                </a:solidFill>
              </a:rPr>
            </a:br>
            <a:r>
              <a:rPr lang="en-US" sz="6000" dirty="0">
                <a:solidFill>
                  <a:srgbClr val="FFFFFF"/>
                </a:solidFill>
              </a:rPr>
              <a:t>Client Server  </a:t>
            </a:r>
          </a:p>
        </p:txBody>
      </p:sp>
      <p:pic>
        <p:nvPicPr>
          <p:cNvPr id="5" name="Picture 4" descr="Illuminated server room panel">
            <a:extLst>
              <a:ext uri="{FF2B5EF4-FFF2-40B4-BE49-F238E27FC236}">
                <a16:creationId xmlns:a16="http://schemas.microsoft.com/office/drawing/2014/main" id="{8C1B8E13-38E1-4D3E-AD10-703E581D49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80" r="16611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Jadual 5">
            <a:extLst>
              <a:ext uri="{FF2B5EF4-FFF2-40B4-BE49-F238E27FC236}">
                <a16:creationId xmlns:a16="http://schemas.microsoft.com/office/drawing/2014/main" id="{40F711E8-CAF6-D809-72D9-7029C30D40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053109"/>
              </p:ext>
            </p:extLst>
          </p:nvPr>
        </p:nvGraphicFramePr>
        <p:xfrm>
          <a:off x="413657" y="3454513"/>
          <a:ext cx="416793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3968">
                  <a:extLst>
                    <a:ext uri="{9D8B030D-6E8A-4147-A177-3AD203B41FA5}">
                      <a16:colId xmlns:a16="http://schemas.microsoft.com/office/drawing/2014/main" val="2549670263"/>
                    </a:ext>
                  </a:extLst>
                </a:gridCol>
                <a:gridCol w="2083968">
                  <a:extLst>
                    <a:ext uri="{9D8B030D-6E8A-4147-A177-3AD203B41FA5}">
                      <a16:colId xmlns:a16="http://schemas.microsoft.com/office/drawing/2014/main" val="3598763158"/>
                    </a:ext>
                  </a:extLst>
                </a:gridCol>
              </a:tblGrid>
              <a:tr h="975360">
                <a:tc>
                  <a:txBody>
                    <a:bodyPr/>
                    <a:lstStyle/>
                    <a:p>
                      <a:r>
                        <a:rPr lang="en-US" dirty="0"/>
                        <a:t>PAKEJ </a:t>
                      </a:r>
                      <a:endParaRPr lang="en-M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Bayaran</a:t>
                      </a:r>
                      <a:endParaRPr lang="en-MY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3240308"/>
                  </a:ext>
                </a:extLst>
              </a:tr>
              <a:tr h="975360">
                <a:tc>
                  <a:txBody>
                    <a:bodyPr/>
                    <a:lstStyle/>
                    <a:p>
                      <a:r>
                        <a:rPr lang="en-US" dirty="0" err="1"/>
                        <a:t>Bulanan</a:t>
                      </a:r>
                      <a:endParaRPr lang="en-US" dirty="0"/>
                    </a:p>
                    <a:p>
                      <a:r>
                        <a:rPr lang="en-US" dirty="0"/>
                        <a:t>Max: 50 </a:t>
                      </a:r>
                      <a:r>
                        <a:rPr lang="en-US" dirty="0" err="1"/>
                        <a:t>komputer</a:t>
                      </a:r>
                      <a:endParaRPr lang="en-M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 47</a:t>
                      </a:r>
                      <a:endParaRPr lang="en-MY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059606"/>
                  </a:ext>
                </a:extLst>
              </a:tr>
              <a:tr h="975360">
                <a:tc>
                  <a:txBody>
                    <a:bodyPr/>
                    <a:lstStyle/>
                    <a:p>
                      <a:r>
                        <a:rPr lang="en-US" dirty="0" err="1"/>
                        <a:t>Tahunan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Max: 50 </a:t>
                      </a:r>
                      <a:r>
                        <a:rPr lang="en-US" dirty="0" err="1"/>
                        <a:t>komputer</a:t>
                      </a:r>
                      <a:endParaRPr lang="en-MY" dirty="0"/>
                    </a:p>
                    <a:p>
                      <a:endParaRPr lang="en-M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 425</a:t>
                      </a:r>
                      <a:endParaRPr lang="en-MY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489734"/>
                  </a:ext>
                </a:extLst>
              </a:tr>
            </a:tbl>
          </a:graphicData>
        </a:graphic>
      </p:graphicFrame>
      <p:sp>
        <p:nvSpPr>
          <p:cNvPr id="3" name="Segi Empat Tepat 2">
            <a:extLst>
              <a:ext uri="{FF2B5EF4-FFF2-40B4-BE49-F238E27FC236}">
                <a16:creationId xmlns:a16="http://schemas.microsoft.com/office/drawing/2014/main" id="{3C3D7CBC-71A5-1A3F-D0E9-E977C0ACB4E7}"/>
              </a:ext>
            </a:extLst>
          </p:cNvPr>
          <p:cNvSpPr/>
          <p:nvPr/>
        </p:nvSpPr>
        <p:spPr>
          <a:xfrm>
            <a:off x="4991100" y="2044807"/>
            <a:ext cx="4800600" cy="200671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Pakej</a:t>
            </a:r>
            <a:r>
              <a:rPr lang="en-US" dirty="0"/>
              <a:t> </a:t>
            </a:r>
            <a:r>
              <a:rPr lang="en-US" dirty="0" err="1"/>
              <a:t>bulanan</a:t>
            </a:r>
            <a:r>
              <a:rPr lang="en-MY" dirty="0"/>
              <a:t>:</a:t>
            </a:r>
          </a:p>
          <a:p>
            <a:pPr algn="ctr"/>
            <a:r>
              <a:rPr lang="en-MY" dirty="0" err="1"/>
              <a:t>Servis</a:t>
            </a:r>
            <a:r>
              <a:rPr lang="en-MY" dirty="0"/>
              <a:t> </a:t>
            </a:r>
            <a:r>
              <a:rPr lang="en-MY" dirty="0" err="1">
                <a:solidFill>
                  <a:srgbClr val="FFFF00"/>
                </a:solidFill>
              </a:rPr>
              <a:t>Mingguan</a:t>
            </a:r>
            <a:r>
              <a:rPr lang="en-MY" dirty="0">
                <a:solidFill>
                  <a:srgbClr val="FFFF00"/>
                </a:solidFill>
              </a:rPr>
              <a:t> </a:t>
            </a:r>
            <a:r>
              <a:rPr lang="en-MY" dirty="0" err="1">
                <a:solidFill>
                  <a:srgbClr val="FFFF00"/>
                </a:solidFill>
              </a:rPr>
              <a:t>disediakan</a:t>
            </a:r>
            <a:r>
              <a:rPr lang="en-MY" dirty="0">
                <a:solidFill>
                  <a:srgbClr val="FFFF00"/>
                </a:solidFill>
              </a:rPr>
              <a:t> </a:t>
            </a:r>
            <a:r>
              <a:rPr lang="en-MY" dirty="0" err="1">
                <a:solidFill>
                  <a:srgbClr val="FFFF00"/>
                </a:solidFill>
              </a:rPr>
              <a:t>secara</a:t>
            </a:r>
            <a:r>
              <a:rPr lang="en-MY" dirty="0">
                <a:solidFill>
                  <a:srgbClr val="FFFF00"/>
                </a:solidFill>
              </a:rPr>
              <a:t> </a:t>
            </a:r>
            <a:r>
              <a:rPr lang="en-MY" dirty="0" err="1">
                <a:solidFill>
                  <a:srgbClr val="FFFF00"/>
                </a:solidFill>
              </a:rPr>
              <a:t>percuma</a:t>
            </a:r>
            <a:endParaRPr lang="en-MY" dirty="0">
              <a:solidFill>
                <a:srgbClr val="FFFF00"/>
              </a:solidFill>
            </a:endParaRPr>
          </a:p>
          <a:p>
            <a:pPr algn="ctr"/>
            <a:r>
              <a:rPr lang="en-MY" dirty="0" err="1">
                <a:solidFill>
                  <a:srgbClr val="FFFF00"/>
                </a:solidFill>
              </a:rPr>
              <a:t>Perkhidmatan</a:t>
            </a:r>
            <a:r>
              <a:rPr lang="en-MY" dirty="0">
                <a:solidFill>
                  <a:srgbClr val="FFFF00"/>
                </a:solidFill>
              </a:rPr>
              <a:t> </a:t>
            </a:r>
            <a:r>
              <a:rPr lang="en-MY" dirty="0" err="1">
                <a:solidFill>
                  <a:srgbClr val="FFFF00"/>
                </a:solidFill>
              </a:rPr>
              <a:t>pelanggan</a:t>
            </a:r>
            <a:r>
              <a:rPr lang="en-MY" dirty="0">
                <a:solidFill>
                  <a:srgbClr val="FFFF00"/>
                </a:solidFill>
              </a:rPr>
              <a:t> </a:t>
            </a:r>
            <a:r>
              <a:rPr lang="en-MY" dirty="0">
                <a:solidFill>
                  <a:schemeClr val="bg1"/>
                </a:solidFill>
              </a:rPr>
              <a:t>juga </a:t>
            </a:r>
            <a:r>
              <a:rPr lang="en-MY" dirty="0" err="1">
                <a:solidFill>
                  <a:schemeClr val="bg1"/>
                </a:solidFill>
              </a:rPr>
              <a:t>disediakan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Segi Empat Tepat 11">
            <a:extLst>
              <a:ext uri="{FF2B5EF4-FFF2-40B4-BE49-F238E27FC236}">
                <a16:creationId xmlns:a16="http://schemas.microsoft.com/office/drawing/2014/main" id="{ABA2F3AC-0326-D0CC-6613-850CA9F50DA2}"/>
              </a:ext>
            </a:extLst>
          </p:cNvPr>
          <p:cNvSpPr/>
          <p:nvPr/>
        </p:nvSpPr>
        <p:spPr>
          <a:xfrm>
            <a:off x="4995234" y="4291473"/>
            <a:ext cx="4800600" cy="200671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Pakej</a:t>
            </a:r>
            <a:r>
              <a:rPr lang="en-US" dirty="0"/>
              <a:t> </a:t>
            </a:r>
            <a:r>
              <a:rPr lang="en-US" dirty="0" err="1"/>
              <a:t>tahunan</a:t>
            </a:r>
            <a:r>
              <a:rPr lang="en-MY" dirty="0"/>
              <a:t>:</a:t>
            </a:r>
          </a:p>
          <a:p>
            <a:pPr algn="ctr"/>
            <a:r>
              <a:rPr lang="en-MY" dirty="0" err="1"/>
              <a:t>Servis</a:t>
            </a:r>
            <a:r>
              <a:rPr lang="en-MY" dirty="0"/>
              <a:t> </a:t>
            </a:r>
            <a:r>
              <a:rPr lang="en-MY" dirty="0" err="1"/>
              <a:t>bulanan</a:t>
            </a:r>
            <a:r>
              <a:rPr lang="en-MY" dirty="0"/>
              <a:t> </a:t>
            </a:r>
            <a:r>
              <a:rPr lang="en-MY" dirty="0" err="1"/>
              <a:t>disediakan</a:t>
            </a:r>
            <a:r>
              <a:rPr lang="en-MY" dirty="0"/>
              <a:t> </a:t>
            </a:r>
            <a:r>
              <a:rPr lang="en-MY" dirty="0" err="1">
                <a:solidFill>
                  <a:srgbClr val="FFFF00"/>
                </a:solidFill>
              </a:rPr>
              <a:t>secara</a:t>
            </a:r>
            <a:r>
              <a:rPr lang="en-MY" dirty="0">
                <a:solidFill>
                  <a:srgbClr val="FFFF00"/>
                </a:solidFill>
              </a:rPr>
              <a:t> </a:t>
            </a:r>
            <a:r>
              <a:rPr lang="en-MY" dirty="0" err="1">
                <a:solidFill>
                  <a:srgbClr val="FFFF00"/>
                </a:solidFill>
              </a:rPr>
              <a:t>percuma</a:t>
            </a:r>
            <a:endParaRPr lang="en-MY" dirty="0">
              <a:solidFill>
                <a:srgbClr val="FFFF00"/>
              </a:solidFill>
            </a:endParaRPr>
          </a:p>
          <a:p>
            <a:pPr algn="ctr"/>
            <a:r>
              <a:rPr lang="en-MY" dirty="0"/>
              <a:t>Dan </a:t>
            </a:r>
            <a:r>
              <a:rPr lang="en-MY" dirty="0" err="1"/>
              <a:t>servis</a:t>
            </a:r>
            <a:r>
              <a:rPr lang="en-MY" dirty="0"/>
              <a:t>  </a:t>
            </a:r>
            <a:r>
              <a:rPr lang="en-MY" dirty="0" err="1"/>
              <a:t>secara</a:t>
            </a:r>
            <a:r>
              <a:rPr lang="en-MY" dirty="0"/>
              <a:t> </a:t>
            </a:r>
            <a:r>
              <a:rPr lang="en-MY" dirty="0" err="1">
                <a:solidFill>
                  <a:srgbClr val="FFFF00"/>
                </a:solidFill>
              </a:rPr>
              <a:t>panggilan</a:t>
            </a:r>
            <a:r>
              <a:rPr lang="en-MY" dirty="0">
                <a:solidFill>
                  <a:srgbClr val="FFFF00"/>
                </a:solidFill>
              </a:rPr>
              <a:t> juga </a:t>
            </a:r>
            <a:r>
              <a:rPr lang="en-MY" dirty="0" err="1">
                <a:solidFill>
                  <a:srgbClr val="FFFF00"/>
                </a:solidFill>
              </a:rPr>
              <a:t>diterima</a:t>
            </a:r>
            <a:endParaRPr lang="en-MY" dirty="0">
              <a:solidFill>
                <a:srgbClr val="FFFF00"/>
              </a:solidFill>
            </a:endParaRPr>
          </a:p>
          <a:p>
            <a:pPr algn="ctr"/>
            <a:r>
              <a:rPr lang="en-MY" dirty="0" err="1">
                <a:solidFill>
                  <a:srgbClr val="FFFF00"/>
                </a:solidFill>
              </a:rPr>
              <a:t>Perkhidmatan</a:t>
            </a:r>
            <a:r>
              <a:rPr lang="en-MY" dirty="0">
                <a:solidFill>
                  <a:srgbClr val="FFFF00"/>
                </a:solidFill>
              </a:rPr>
              <a:t> </a:t>
            </a:r>
            <a:r>
              <a:rPr lang="en-MY" dirty="0" err="1">
                <a:solidFill>
                  <a:srgbClr val="FFFF00"/>
                </a:solidFill>
              </a:rPr>
              <a:t>pelanggan</a:t>
            </a:r>
            <a:r>
              <a:rPr lang="en-MY" dirty="0">
                <a:solidFill>
                  <a:srgbClr val="FFFF00"/>
                </a:solidFill>
              </a:rPr>
              <a:t> </a:t>
            </a:r>
            <a:r>
              <a:rPr lang="en-MY" dirty="0">
                <a:solidFill>
                  <a:schemeClr val="bg1"/>
                </a:solidFill>
              </a:rPr>
              <a:t>juga </a:t>
            </a:r>
            <a:r>
              <a:rPr lang="en-MY" dirty="0" err="1">
                <a:solidFill>
                  <a:schemeClr val="bg1"/>
                </a:solidFill>
              </a:rPr>
              <a:t>disediakan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04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2EB56A1A-8685-45C8-A64C-D5045ACB4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ED82371F-66D5-7525-DFFC-98E2DE9FA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4655" y="634946"/>
            <a:ext cx="4015087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000" dirty="0" err="1"/>
              <a:t>Dengan</a:t>
            </a:r>
            <a:r>
              <a:rPr lang="en-US" sz="3000" dirty="0"/>
              <a:t> Kerjasama Pusat </a:t>
            </a:r>
            <a:r>
              <a:rPr lang="en-US" sz="3000" dirty="0" err="1"/>
              <a:t>teknologi</a:t>
            </a:r>
            <a:r>
              <a:rPr lang="en-US" sz="3000" dirty="0"/>
              <a:t> </a:t>
            </a:r>
            <a:r>
              <a:rPr lang="en-US" sz="3000" dirty="0" err="1"/>
              <a:t>maklumat</a:t>
            </a:r>
            <a:r>
              <a:rPr lang="en-US" sz="3000" dirty="0"/>
              <a:t> (PTMK) UPNM</a:t>
            </a:r>
          </a:p>
        </p:txBody>
      </p:sp>
      <p:pic>
        <p:nvPicPr>
          <p:cNvPr id="11" name="Gambar 10" descr="Gambar yang mengandungi orang, dalam, siling, berdiri&#10;&#10;Perihalan dijanakan secara automatik">
            <a:extLst>
              <a:ext uri="{FF2B5EF4-FFF2-40B4-BE49-F238E27FC236}">
                <a16:creationId xmlns:a16="http://schemas.microsoft.com/office/drawing/2014/main" id="{D45B98A6-AEA3-F25C-B9A6-08F21A735C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7" r="15842" b="-1"/>
          <a:stretch/>
        </p:blipFill>
        <p:spPr>
          <a:xfrm>
            <a:off x="628952" y="623178"/>
            <a:ext cx="3671055" cy="2923485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79DF55E6-8C71-4381-81E4-31D3EBC96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863" y="623178"/>
            <a:ext cx="2447148" cy="17286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ambar 6" descr="Gambar yang mengandungi teks, dalam, dinding, siling&#10;&#10;Perihalan dijanakan secara automatik">
            <a:extLst>
              <a:ext uri="{FF2B5EF4-FFF2-40B4-BE49-F238E27FC236}">
                <a16:creationId xmlns:a16="http://schemas.microsoft.com/office/drawing/2014/main" id="{ACCAF6F5-42D5-B737-6E06-4D19A20ECA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1" r="2" b="2"/>
          <a:stretch/>
        </p:blipFill>
        <p:spPr>
          <a:xfrm>
            <a:off x="4465863" y="623178"/>
            <a:ext cx="2447148" cy="1728621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6E0AD8B-255F-4090-B0E4-668B3F32F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85671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19DE44C1-A00E-40B3-B723-D1199BD4E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3709572"/>
            <a:ext cx="3659927" cy="197347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uang Letak Kandungan 4" descr="Gambar yang mengandungi siling, dalam, biru, bilik&#10;&#10;Perihalan dijanakan secara automatik">
            <a:extLst>
              <a:ext uri="{FF2B5EF4-FFF2-40B4-BE49-F238E27FC236}">
                <a16:creationId xmlns:a16="http://schemas.microsoft.com/office/drawing/2014/main" id="{6D638356-C7C8-0179-AB0C-28093FFE20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70" r="2" b="12596"/>
          <a:stretch/>
        </p:blipFill>
        <p:spPr>
          <a:xfrm>
            <a:off x="640080" y="3709572"/>
            <a:ext cx="3659927" cy="1973474"/>
          </a:xfrm>
          <a:prstGeom prst="rect">
            <a:avLst/>
          </a:prstGeom>
        </p:spPr>
      </p:pic>
      <p:pic>
        <p:nvPicPr>
          <p:cNvPr id="9" name="Gambar 8" descr="Gambar yang mengandungi teks, dalam, siling, dinding&#10;&#10;Perihalan dijanakan secara automatik">
            <a:extLst>
              <a:ext uri="{FF2B5EF4-FFF2-40B4-BE49-F238E27FC236}">
                <a16:creationId xmlns:a16="http://schemas.microsoft.com/office/drawing/2014/main" id="{D54C1C24-C953-A7FB-FAB9-2445E7E259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" r="41562" b="3"/>
          <a:stretch/>
        </p:blipFill>
        <p:spPr>
          <a:xfrm>
            <a:off x="4465863" y="2512667"/>
            <a:ext cx="2447148" cy="3181568"/>
          </a:xfrm>
          <a:prstGeom prst="rect">
            <a:avLst/>
          </a:prstGeom>
        </p:spPr>
      </p:pic>
      <p:sp>
        <p:nvSpPr>
          <p:cNvPr id="69" name="Content Placeholder 68">
            <a:extLst>
              <a:ext uri="{FF2B5EF4-FFF2-40B4-BE49-F238E27FC236}">
                <a16:creationId xmlns:a16="http://schemas.microsoft.com/office/drawing/2014/main" id="{96F9B73A-33F4-89BA-5862-E6BABD1A6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2198914"/>
            <a:ext cx="4015087" cy="3670180"/>
          </a:xfrm>
        </p:spPr>
        <p:txBody>
          <a:bodyPr>
            <a:normAutofit/>
          </a:bodyPr>
          <a:lstStyle/>
          <a:p>
            <a:r>
              <a:rPr lang="en-US" dirty="0"/>
              <a:t>Bersama:  Lt </a:t>
            </a:r>
            <a:r>
              <a:rPr lang="en-US" dirty="0" err="1"/>
              <a:t>kol</a:t>
            </a:r>
            <a:r>
              <a:rPr lang="en-US" dirty="0"/>
              <a:t> </a:t>
            </a:r>
            <a:r>
              <a:rPr lang="en-US" dirty="0" err="1"/>
              <a:t>Hamzan</a:t>
            </a:r>
            <a:r>
              <a:rPr lang="en-US" dirty="0"/>
              <a:t> bin Abdul Jamil(</a:t>
            </a:r>
            <a:r>
              <a:rPr lang="en-US" dirty="0" err="1"/>
              <a:t>Bersara</a:t>
            </a:r>
            <a:r>
              <a:rPr lang="en-US" dirty="0"/>
              <a:t>) , Ts. </a:t>
            </a:r>
            <a:r>
              <a:rPr lang="en-US" dirty="0" err="1"/>
              <a:t>Mohd</a:t>
            </a:r>
            <a:r>
              <a:rPr lang="en-US" dirty="0"/>
              <a:t> Faizal bin Mustafa , Ts </a:t>
            </a:r>
            <a:r>
              <a:rPr lang="en-US" dirty="0" err="1"/>
              <a:t>Ruhaidah</a:t>
            </a:r>
            <a:r>
              <a:rPr lang="en-US" dirty="0"/>
              <a:t> Binti Abu Nor dan staff </a:t>
            </a:r>
            <a:r>
              <a:rPr lang="en-US" dirty="0" err="1"/>
              <a:t>staff</a:t>
            </a:r>
            <a:r>
              <a:rPr lang="en-US" dirty="0"/>
              <a:t> PTMK UPNM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DD14EB9-7D82-468B-B45D-876BE90A5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88302865-9184-47F8-9D42-09980A3E5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62540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juk 1">
            <a:extLst>
              <a:ext uri="{FF2B5EF4-FFF2-40B4-BE49-F238E27FC236}">
                <a16:creationId xmlns:a16="http://schemas.microsoft.com/office/drawing/2014/main" id="{F251874F-516E-6362-CFED-5A480DBAB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err="1"/>
              <a:t>Pengenalan</a:t>
            </a:r>
            <a:r>
              <a:rPr lang="en-US"/>
              <a:t> </a:t>
            </a:r>
            <a:r>
              <a:rPr lang="en-US" err="1"/>
              <a:t>Sistem</a:t>
            </a:r>
            <a:endParaRPr lang="en-MY"/>
          </a:p>
        </p:txBody>
      </p:sp>
      <p:graphicFrame>
        <p:nvGraphicFramePr>
          <p:cNvPr id="7" name="Ruang Letak Kandungan 2">
            <a:extLst>
              <a:ext uri="{FF2B5EF4-FFF2-40B4-BE49-F238E27FC236}">
                <a16:creationId xmlns:a16="http://schemas.microsoft.com/office/drawing/2014/main" id="{606F2045-84A5-577B-565A-2381C3D8E5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6941871"/>
              </p:ext>
            </p:extLst>
          </p:nvPr>
        </p:nvGraphicFramePr>
        <p:xfrm>
          <a:off x="571500" y="2044700"/>
          <a:ext cx="10710863" cy="42462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5611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B78FBBAB-1934-D954-320D-EE84154B5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LATAR BELAKANG</a:t>
            </a:r>
            <a:endParaRPr lang="en-MY" sz="360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Ruang Letak Kandungan 2">
            <a:extLst>
              <a:ext uri="{FF2B5EF4-FFF2-40B4-BE49-F238E27FC236}">
                <a16:creationId xmlns:a16="http://schemas.microsoft.com/office/drawing/2014/main" id="{D0CF33F4-0381-8022-7A97-8C2419A94D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8190180"/>
              </p:ext>
            </p:extLst>
          </p:nvPr>
        </p:nvGraphicFramePr>
        <p:xfrm>
          <a:off x="4745296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1676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8508911-8AF6-4A7F-958D-155C5FA41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9CD4F8-76BB-4EE6-A72A-A4F8A819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B6D81A62-4E55-B94E-B23B-714F9BE72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40080"/>
            <a:ext cx="3659246" cy="292608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LATAR BELAKANG</a:t>
            </a:r>
            <a:endParaRPr lang="en-MY" sz="4800" dirty="0">
              <a:solidFill>
                <a:srgbClr val="FFFFFF"/>
              </a:solidFill>
            </a:endParaRPr>
          </a:p>
        </p:txBody>
      </p:sp>
      <p:sp>
        <p:nvSpPr>
          <p:cNvPr id="3" name="Subtajuk 2">
            <a:extLst>
              <a:ext uri="{FF2B5EF4-FFF2-40B4-BE49-F238E27FC236}">
                <a16:creationId xmlns:a16="http://schemas.microsoft.com/office/drawing/2014/main" id="{A6E35DF9-013E-FE43-6D59-B951FA255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578087"/>
            <a:ext cx="3659246" cy="1554480"/>
          </a:xfrm>
        </p:spPr>
        <p:txBody>
          <a:bodyPr>
            <a:normAutofit/>
          </a:bodyPr>
          <a:lstStyle/>
          <a:p>
            <a:endParaRPr lang="en-MY" sz="1500" dirty="0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571E7A-6F77-40FC-B29C-21FB8D754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769687-EAF6-4372-9E47-6B4890C37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321732"/>
            <a:ext cx="3654966" cy="367484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14D5864-1678-9592-DC65-F701173D1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273" y="83638"/>
            <a:ext cx="3834244" cy="396667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79C6E80-D8C1-448A-896C-DD09EF229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8534" y="321732"/>
            <a:ext cx="3088456" cy="2108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F3FBA5-8829-4A8F-9C54-C661520F7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8288" y="2617577"/>
            <a:ext cx="3068701" cy="380911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516C3136-4D69-8DEA-DC81-A51C7B6E9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533" y="2617578"/>
            <a:ext cx="3088455" cy="384220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5906F46-0376-4A54-B1DD-5DC0200D6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4157448"/>
            <a:ext cx="3654966" cy="2302337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6" descr="Table&#10;&#10;Description automatically generated">
            <a:extLst>
              <a:ext uri="{FF2B5EF4-FFF2-40B4-BE49-F238E27FC236}">
                <a16:creationId xmlns:a16="http://schemas.microsoft.com/office/drawing/2014/main" id="{67BB5A3D-06F7-F487-857E-2DA578000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416" y="4130751"/>
            <a:ext cx="3615603" cy="232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138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36B1892E-D2F5-241A-866F-87776BFAC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MASALAH DENGAN UJIAN BERKOMPUTER</a:t>
            </a:r>
            <a:endParaRPr lang="en-MY" sz="360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Ruang Letak Kandungan 2">
            <a:extLst>
              <a:ext uri="{FF2B5EF4-FFF2-40B4-BE49-F238E27FC236}">
                <a16:creationId xmlns:a16="http://schemas.microsoft.com/office/drawing/2014/main" id="{FBF3D779-C79A-4A7E-EE7A-BE792B2480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6992668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4120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2F477E7C-F082-033D-540C-F46EACC45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NOVELITI &amp; INVENTIF</a:t>
            </a:r>
            <a:endParaRPr lang="en-MY" sz="360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Ruang Letak Kandungan 2">
            <a:extLst>
              <a:ext uri="{FF2B5EF4-FFF2-40B4-BE49-F238E27FC236}">
                <a16:creationId xmlns:a16="http://schemas.microsoft.com/office/drawing/2014/main" id="{4A0D59D8-1DEA-C8A5-45CA-78B08B4F74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360641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4763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CBB63921-24A5-5B82-FE08-F327BB7B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CIRI </a:t>
            </a:r>
            <a:r>
              <a:rPr lang="en-US" sz="6600" dirty="0" err="1">
                <a:solidFill>
                  <a:srgbClr val="FFFFFF"/>
                </a:solidFill>
              </a:rPr>
              <a:t>CIRI</a:t>
            </a:r>
            <a:endParaRPr lang="en-MY" sz="6600" dirty="0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4" name="Ruang Letak Kandungan 2">
            <a:extLst>
              <a:ext uri="{FF2B5EF4-FFF2-40B4-BE49-F238E27FC236}">
                <a16:creationId xmlns:a16="http://schemas.microsoft.com/office/drawing/2014/main" id="{2D012837-8378-8F60-EC49-4F780A7E7A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2474690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8372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ajuk 1">
            <a:extLst>
              <a:ext uri="{FF2B5EF4-FFF2-40B4-BE49-F238E27FC236}">
                <a16:creationId xmlns:a16="http://schemas.microsoft.com/office/drawing/2014/main" id="{F0B229D6-DCBE-AFB6-A3DB-7EC2E1137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9600" dirty="0">
                <a:solidFill>
                  <a:srgbClr val="FFFFFF"/>
                </a:solidFill>
              </a:rPr>
              <a:t>SKOP</a:t>
            </a:r>
            <a:endParaRPr lang="en-MY" sz="9600" dirty="0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4" name="Ruang Letak Kandungan 2">
            <a:extLst>
              <a:ext uri="{FF2B5EF4-FFF2-40B4-BE49-F238E27FC236}">
                <a16:creationId xmlns:a16="http://schemas.microsoft.com/office/drawing/2014/main" id="{60D6B0DF-C9ED-DC88-1385-96526FB567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8725220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6475562"/>
      </p:ext>
    </p:extLst>
  </p:cSld>
  <p:clrMapOvr>
    <a:masterClrMapping/>
  </p:clrMapOvr>
</p:sld>
</file>

<file path=ppt/theme/theme1.xml><?xml version="1.0" encoding="utf-8"?>
<a:theme xmlns:a="http://schemas.openxmlformats.org/drawingml/2006/main" name="Tinjau Kembali">
  <a:themeElements>
    <a:clrScheme name="Tinjau Kembali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Tinjau Kembali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injau Kembali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6669</TotalTime>
  <Words>372</Words>
  <Application>Microsoft Office PowerPoint</Application>
  <PresentationFormat>Skrin Lebar</PresentationFormat>
  <Paragraphs>69</Paragraphs>
  <Slides>14</Slides>
  <Notes>0</Notes>
  <HiddenSlides>0</HiddenSlides>
  <MMClips>0</MMClips>
  <ScaleCrop>false</ScaleCrop>
  <HeadingPairs>
    <vt:vector size="6" baseType="variant">
      <vt:variant>
        <vt:lpstr>Fon yang Digunakan</vt:lpstr>
      </vt:variant>
      <vt:variant>
        <vt:i4>4</vt:i4>
      </vt:variant>
      <vt:variant>
        <vt:lpstr>Tema</vt:lpstr>
      </vt:variant>
      <vt:variant>
        <vt:i4>1</vt:i4>
      </vt:variant>
      <vt:variant>
        <vt:lpstr>Tajuk Slaid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Tahoma</vt:lpstr>
      <vt:lpstr>Tinjau Kembali</vt:lpstr>
      <vt:lpstr>SISTEM PEMANTAUAN PENGGUNAAN PELAYAR SEMASA UJIAN ATAS TALIAN DI MAKMAL KOMPUTER</vt:lpstr>
      <vt:lpstr>Dengan Kerjasama Pusat teknologi maklumat (PTMK) UPNM</vt:lpstr>
      <vt:lpstr>Pengenalan Sistem</vt:lpstr>
      <vt:lpstr>LATAR BELAKANG</vt:lpstr>
      <vt:lpstr>LATAR BELAKANG</vt:lpstr>
      <vt:lpstr>MASALAH DENGAN UJIAN BERKOMPUTER</vt:lpstr>
      <vt:lpstr>NOVELITI &amp; INVENTIF</vt:lpstr>
      <vt:lpstr>CIRI CIRI</vt:lpstr>
      <vt:lpstr>SKOP</vt:lpstr>
      <vt:lpstr>Contoh Penggunaan S3P</vt:lpstr>
      <vt:lpstr>Persembahan PowerPoint</vt:lpstr>
      <vt:lpstr>DEMO SISTEM</vt:lpstr>
      <vt:lpstr>POTENSI PASARAN</vt:lpstr>
      <vt:lpstr>PAKEJ Windows Client Server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PEMANTAUAN PENGGUNAAN PELAYAR SEMASA UJIAN ATAS TALIAN DI MAKMAL KOMPUTER</dc:title>
  <dc:creator>Norsaidi Mahamad Saaid</dc:creator>
  <cp:lastModifiedBy>Norsaidi Mahamad Saaid</cp:lastModifiedBy>
  <cp:revision>17</cp:revision>
  <dcterms:created xsi:type="dcterms:W3CDTF">2022-06-08T12:47:41Z</dcterms:created>
  <dcterms:modified xsi:type="dcterms:W3CDTF">2022-08-02T02:47:50Z</dcterms:modified>
</cp:coreProperties>
</file>

<file path=docProps/thumbnail.jpeg>
</file>